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4DC6D0-EFCB-4841-8542-316BE56CB70C}">
  <a:tblStyle styleId="{AA4DC6D0-EFCB-4841-8542-316BE56CB70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{AA4DC6D0-EFCB-4841-8542-316BE56CB70C}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28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60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20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80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CHIHUAHUA 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