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F0834D-08E6-41BD-8EFB-7B02CA7B5572}">
  <a:tblStyle styleId="{8BF0834D-08E6-41BD-8EFB-7B02CA7B55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{8BF0834D-08E6-41BD-8EFB-7B02CA7B5572}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COLIMA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