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3985B8-D875-4DE2-BB98-9902E4B96301}">
  <a:tblStyle styleId="{A73985B8-D875-4DE2-BB98-9902E4B963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{A73985B8-D875-4DE2-BB98-9902E4B96301}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13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15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DURANGO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