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5143500" cx="9144000"/>
  <p:notesSz cx="6858000" cy="9144000"/>
  <p:embeddedFontLst>
    <p:embeddedFont>
      <p:font typeface="Montserrat SemiBold"/>
      <p:regular r:id="rId8"/>
      <p:bold r:id="rId9"/>
      <p:italic r:id="rId10"/>
      <p:boldItalic r:id="rId11"/>
    </p:embeddedFont>
    <p:embeddedFont>
      <p:font typeface="Montserrat"/>
      <p:regular r:id="rId12"/>
      <p:bold r:id="rId13"/>
      <p:italic r:id="rId14"/>
      <p:boldItalic r:id="rId15"/>
    </p:embeddedFont>
    <p:embeddedFont>
      <p:font typeface="Noto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79ACC05-931D-49BF-ACE7-904AC05C32CA}">
  <a:tblStyle styleId="{A79ACC05-931D-49BF-ACE7-904AC05C32C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SemiBold-boldItalic.fntdata"/><Relationship Id="rId10" Type="http://schemas.openxmlformats.org/officeDocument/2006/relationships/font" Target="fonts/MontserratSemiBold-italic.fntdata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font" Target="fonts/MontserratSemiBold-bold.fntdata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NotoSans-bold.fntdata"/><Relationship Id="rId16" Type="http://schemas.openxmlformats.org/officeDocument/2006/relationships/font" Target="fonts/NotoSans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NotoSans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otoSans-italic.fntdata"/><Relationship Id="rId7" Type="http://schemas.openxmlformats.org/officeDocument/2006/relationships/slide" Target="slides/slide1.xml"/><Relationship Id="rId8" Type="http://schemas.openxmlformats.org/officeDocument/2006/relationships/font" Target="fonts/Montserrat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2095" l="4440" r="24405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5" name="Google Shape;55;p13"/>
          <p:cNvGraphicFramePr/>
          <p:nvPr/>
        </p:nvGraphicFramePr>
        <p:xfrm>
          <a:off x="3386000" y="7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{A79ACC05-931D-49BF-ACE7-904AC05C32CA}</a:tableStyleId>
              </a:tblPr>
              <a:tblGrid>
                <a:gridCol w="1207725"/>
                <a:gridCol w="1455225"/>
                <a:gridCol w="1455225"/>
                <a:gridCol w="1428200"/>
              </a:tblGrid>
              <a:tr h="413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 </a:t>
                      </a:r>
                      <a:endParaRPr sz="9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Arrendados</a:t>
                      </a:r>
                      <a:endParaRPr b="1" sz="9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Propios</a:t>
                      </a:r>
                      <a:endParaRPr b="1" sz="9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Subtotal</a:t>
                      </a:r>
                      <a:endParaRPr b="1" sz="9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Pickup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7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7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Sedán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3</a:t>
                      </a:r>
                      <a:endParaRPr sz="8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3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Van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10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3</a:t>
                      </a:r>
                      <a:endParaRPr sz="8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13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Racer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 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Motos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1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1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Cuatri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Van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Racer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Ambulancia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Cargo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Aerobote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Microbus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Torre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Camioneta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700">
                          <a:solidFill>
                            <a:srgbClr val="FFFFFF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Total</a:t>
                      </a:r>
                      <a:endParaRPr b="1" sz="700">
                        <a:solidFill>
                          <a:srgbClr val="FFFFFF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700">
                          <a:solidFill>
                            <a:srgbClr val="FFFFFF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18</a:t>
                      </a:r>
                      <a:endParaRPr b="1" sz="700">
                        <a:solidFill>
                          <a:srgbClr val="FFFFFF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700">
                          <a:solidFill>
                            <a:srgbClr val="FFFFFF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6</a:t>
                      </a:r>
                      <a:endParaRPr b="1" sz="700">
                        <a:solidFill>
                          <a:srgbClr val="FFFFFF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700">
                          <a:solidFill>
                            <a:srgbClr val="FFFFFF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24</a:t>
                      </a:r>
                      <a:endParaRPr b="1" sz="700">
                        <a:solidFill>
                          <a:srgbClr val="FFFFFF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</a:tbl>
          </a:graphicData>
        </a:graphic>
      </p:graphicFrame>
      <p:sp>
        <p:nvSpPr>
          <p:cNvPr id="56" name="Google Shape;56;p13"/>
          <p:cNvSpPr txBox="1"/>
          <p:nvPr/>
        </p:nvSpPr>
        <p:spPr>
          <a:xfrm>
            <a:off x="107425" y="221900"/>
            <a:ext cx="30789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500">
                <a:solidFill>
                  <a:srgbClr val="691932"/>
                </a:solidFill>
                <a:latin typeface="Noto Sans"/>
                <a:ea typeface="Noto Sans"/>
                <a:cs typeface="Noto Sans"/>
                <a:sym typeface="Noto Sans"/>
              </a:rPr>
              <a:t>VEHÍCULOS</a:t>
            </a:r>
            <a:r>
              <a:rPr b="1" lang="es-419" sz="2500">
                <a:solidFill>
                  <a:srgbClr val="691932"/>
                </a:solidFill>
                <a:latin typeface="Noto Sans"/>
                <a:ea typeface="Noto Sans"/>
                <a:cs typeface="Noto Sans"/>
                <a:sym typeface="Noto Sans"/>
              </a:rPr>
              <a:t> DE</a:t>
            </a:r>
            <a:endParaRPr b="1" sz="2500">
              <a:solidFill>
                <a:srgbClr val="691932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500">
                <a:solidFill>
                  <a:srgbClr val="691932"/>
                </a:solidFill>
                <a:latin typeface="Noto Sans"/>
                <a:ea typeface="Noto Sans"/>
                <a:cs typeface="Noto Sans"/>
                <a:sym typeface="Noto Sans"/>
              </a:rPr>
              <a:t>ESTADO DE </a:t>
            </a:r>
            <a:r>
              <a:rPr b="1" lang="es-419" sz="2500">
                <a:solidFill>
                  <a:srgbClr val="691932"/>
                </a:solidFill>
                <a:latin typeface="Noto Sans"/>
                <a:ea typeface="Noto Sans"/>
                <a:cs typeface="Noto Sans"/>
                <a:sym typeface="Noto Sans"/>
              </a:rPr>
              <a:t>MÉXICO</a:t>
            </a:r>
            <a:endParaRPr b="1" sz="2500">
              <a:solidFill>
                <a:srgbClr val="69193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427" y="4405450"/>
            <a:ext cx="1690613" cy="61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