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BBBC80-2FAA-462F-A684-F0C1396E1C5F}">
  <a:tblStyle styleId="{2ABBBC80-2FAA-462F-A684-F0C1396E1C5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{2ABBBC80-2FAA-462F-A684-F0C1396E1C5F}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12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HIDALGO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