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2C2B23-896A-4112-90AE-45981C67A3B5}">
  <a:tblStyle styleId="{7B2C2B23-896A-4112-90AE-45981C67A3B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{7B2C2B23-896A-4112-90AE-45981C67A3B5}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8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9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17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2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19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JALISCO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