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F51AAB-8BF5-45AE-8948-1A43E66BE0E1}">
  <a:tblStyle styleId="{84F51AAB-8BF5-45AE-8948-1A43E66BE0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{84F51AAB-8BF5-45AE-8948-1A43E66BE0E1}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7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MICHOACAN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