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Montserrat SemiBold"/>
      <p:regular r:id="rId8"/>
      <p:bold r:id="rId9"/>
      <p:italic r:id="rId10"/>
      <p:boldItalic r:id="rId11"/>
    </p:embeddedFont>
    <p:embeddedFont>
      <p:font typeface="Montserrat"/>
      <p:regular r:id="rId12"/>
      <p:bold r:id="rId13"/>
      <p:italic r:id="rId14"/>
      <p:boldItalic r:id="rId15"/>
    </p:embeddedFont>
    <p:embeddedFont>
      <p:font typeface="No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1B2240C-031F-42E6-B991-3D9B598C8718}">
  <a:tblStyle styleId="{11B2240C-031F-42E6-B991-3D9B598C871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SemiBold-boldItalic.fntdata"/><Relationship Id="rId10" Type="http://schemas.openxmlformats.org/officeDocument/2006/relationships/font" Target="fonts/MontserratSemiBold-italic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MontserratSemiBold-bold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NotoSans-bold.fntdata"/><Relationship Id="rId16" Type="http://schemas.openxmlformats.org/officeDocument/2006/relationships/font" Target="fonts/NotoSans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otoSans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otoSans-italic.fntdata"/><Relationship Id="rId7" Type="http://schemas.openxmlformats.org/officeDocument/2006/relationships/slide" Target="slides/slide1.xml"/><Relationship Id="rId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2095" l="4440" r="24405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" name="Google Shape;55;p13"/>
          <p:cNvGraphicFramePr/>
          <p:nvPr/>
        </p:nvGraphicFramePr>
        <p:xfrm>
          <a:off x="3386000" y="7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{11B2240C-031F-42E6-B991-3D9B598C8718}</a:tableStyleId>
              </a:tblPr>
              <a:tblGrid>
                <a:gridCol w="1207725"/>
                <a:gridCol w="1455225"/>
                <a:gridCol w="1455225"/>
                <a:gridCol w="1428200"/>
              </a:tblGrid>
              <a:tr h="413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sz="9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Arrendados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Propios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Subtotal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Pickup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12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13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Sedán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3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17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18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Racer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Motos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Cuatri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Racer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Ambulancia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Cargo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Aerobote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Microbus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Torre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Camioneta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Total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34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4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38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107425" y="221900"/>
            <a:ext cx="30789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VEHÍCULOS</a:t>
            </a: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 DE</a:t>
            </a:r>
            <a:endParaRPr b="1" sz="2500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NUEVO LEÓN</a:t>
            </a:r>
            <a:endParaRPr b="1" sz="2500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27" y="4405450"/>
            <a:ext cx="1690613" cy="6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