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C157AB-DC03-4D7E-800A-07AF7D70FCDD}">
  <a:tblStyle styleId="{99C157AB-DC03-4D7E-800A-07AF7D70FC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{99C157AB-DC03-4D7E-800A-07AF7D70FCDD}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20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40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63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OAXACA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