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0B51E0-C868-42D7-877E-18FFF24C7422}">
  <a:tblStyle styleId="{0F0B51E0-C868-42D7-877E-18FFF24C742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{0F0B51E0-C868-42D7-877E-18FFF24C7422}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8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8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17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2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19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PUEBLA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