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</p:sldIdLst>
  <p:sldSz cy="5143500" cx="9144000"/>
  <p:notesSz cx="6858000" cy="9144000"/>
  <p:embeddedFontLst>
    <p:embeddedFont>
      <p:font typeface="Montserrat SemiBold"/>
      <p:regular r:id="rId8"/>
      <p:bold r:id="rId9"/>
      <p:italic r:id="rId10"/>
      <p:boldItalic r:id="rId11"/>
    </p:embeddedFont>
    <p:embeddedFont>
      <p:font typeface="Montserrat"/>
      <p:regular r:id="rId12"/>
      <p:bold r:id="rId13"/>
      <p:italic r:id="rId14"/>
      <p:boldItalic r:id="rId15"/>
    </p:embeddedFont>
    <p:embeddedFont>
      <p:font typeface="Noto Sans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CB068FD-C6D4-4A12-B737-A79140EC5C9A}">
  <a:tblStyle styleId="{2CB068FD-C6D4-4A12-B737-A79140EC5C9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SemiBold-boldItalic.fntdata"/><Relationship Id="rId10" Type="http://schemas.openxmlformats.org/officeDocument/2006/relationships/font" Target="fonts/MontserratSemiBold-italic.fntdata"/><Relationship Id="rId13" Type="http://schemas.openxmlformats.org/officeDocument/2006/relationships/font" Target="fonts/Montserrat-bold.fntdata"/><Relationship Id="rId12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font" Target="fonts/MontserratSemiBold-bold.fntdata"/><Relationship Id="rId15" Type="http://schemas.openxmlformats.org/officeDocument/2006/relationships/font" Target="fonts/Montserrat-boldItalic.fntdata"/><Relationship Id="rId14" Type="http://schemas.openxmlformats.org/officeDocument/2006/relationships/font" Target="fonts/Montserrat-italic.fntdata"/><Relationship Id="rId17" Type="http://schemas.openxmlformats.org/officeDocument/2006/relationships/font" Target="fonts/NotoSans-bold.fntdata"/><Relationship Id="rId16" Type="http://schemas.openxmlformats.org/officeDocument/2006/relationships/font" Target="fonts/NotoSans-regular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NotoSans-bold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NotoSans-italic.fntdata"/><Relationship Id="rId7" Type="http://schemas.openxmlformats.org/officeDocument/2006/relationships/slide" Target="slides/slide1.xml"/><Relationship Id="rId8" Type="http://schemas.openxmlformats.org/officeDocument/2006/relationships/font" Target="fonts/MontserratSemiBold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2095" l="4440" r="24405" t="0"/>
          <a:stretch/>
        </p:blipFill>
        <p:spPr>
          <a:xfrm>
            <a:off x="0" y="0"/>
            <a:ext cx="9144001" cy="5143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5" name="Google Shape;55;p13"/>
          <p:cNvGraphicFramePr/>
          <p:nvPr/>
        </p:nvGraphicFramePr>
        <p:xfrm>
          <a:off x="3386000" y="75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{2CB068FD-C6D4-4A12-B737-A79140EC5C9A}</a:tableStyleId>
              </a:tblPr>
              <a:tblGrid>
                <a:gridCol w="1207725"/>
                <a:gridCol w="1455225"/>
                <a:gridCol w="1455225"/>
                <a:gridCol w="1428200"/>
              </a:tblGrid>
              <a:tr h="413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9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Arrendados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Propios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9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Subtotal</a:t>
                      </a:r>
                      <a:endParaRPr b="1" sz="9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7B7B7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Pickup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3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Sedán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2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404040"/>
                          </a:solidFill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4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latin typeface="Montserrat SemiBold"/>
                          <a:ea typeface="Montserrat SemiBold"/>
                          <a:cs typeface="Montserrat SemiBold"/>
                          <a:sym typeface="Montserrat SemiBold"/>
                        </a:rPr>
                        <a:t> </a:t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Motos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Cuatri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Van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Racer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rgbClr val="404040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Ambulancia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Cargo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Aerobote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Microbus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Torre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9D9D9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800">
                          <a:solidFill>
                            <a:schemeClr val="dk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Camioneta</a:t>
                      </a:r>
                      <a:endParaRPr b="1" sz="800">
                        <a:solidFill>
                          <a:schemeClr val="dk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800">
                        <a:solidFill>
                          <a:schemeClr val="dk1"/>
                        </a:solidFill>
                        <a:latin typeface="Montserrat SemiBold"/>
                        <a:ea typeface="Montserrat SemiBold"/>
                        <a:cs typeface="Montserrat SemiBold"/>
                        <a:sym typeface="Montserrat SemiBold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57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Total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9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0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419" sz="700">
                          <a:solidFill>
                            <a:srgbClr val="FFFFFF"/>
                          </a:solidFill>
                          <a:latin typeface="Noto Sans"/>
                          <a:ea typeface="Noto Sans"/>
                          <a:cs typeface="Noto Sans"/>
                          <a:sym typeface="Noto Sans"/>
                        </a:rPr>
                        <a:t>9</a:t>
                      </a:r>
                      <a:endParaRPr b="1" sz="700">
                        <a:solidFill>
                          <a:srgbClr val="FFFFFF"/>
                        </a:solidFill>
                        <a:latin typeface="Noto Sans"/>
                        <a:ea typeface="Noto Sans"/>
                        <a:cs typeface="Noto Sans"/>
                        <a:sym typeface="Noto Sans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34343"/>
                    </a:solidFill>
                  </a:tcPr>
                </a:tc>
              </a:tr>
            </a:tbl>
          </a:graphicData>
        </a:graphic>
      </p:graphicFrame>
      <p:sp>
        <p:nvSpPr>
          <p:cNvPr id="56" name="Google Shape;56;p13"/>
          <p:cNvSpPr txBox="1"/>
          <p:nvPr/>
        </p:nvSpPr>
        <p:spPr>
          <a:xfrm>
            <a:off x="107425" y="221900"/>
            <a:ext cx="3078900" cy="12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VEHÍCULOS</a:t>
            </a: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 DE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rgbClr val="691932"/>
                </a:solidFill>
                <a:latin typeface="Noto Sans"/>
                <a:ea typeface="Noto Sans"/>
                <a:cs typeface="Noto Sans"/>
                <a:sym typeface="Noto Sans"/>
              </a:rPr>
              <a:t>SINALOA</a:t>
            </a:r>
            <a:endParaRPr b="1" sz="2500">
              <a:solidFill>
                <a:srgbClr val="691932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427" y="4405450"/>
            <a:ext cx="1690613" cy="61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