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6CB495-F647-4DC1-861B-DDCE2EE0D57D}">
  <a:tblStyle styleId="{876CB495-F647-4DC1-861B-DDCE2EE0D57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{876CB495-F647-4DC1-861B-DDCE2EE0D57D}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18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6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30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1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8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chemeClr val="dk1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54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27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81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TAMAULIPAS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