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E40CED-BCEF-44B9-ADB9-D7FF54CC4EF2}">
  <a:tblStyle styleId="{9BE40CED-BCEF-44B9-ADB9-D7FF54CC4E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{9BE40CED-BCEF-44B9-ADB9-D7FF54CC4EF2}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21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TLAXCALA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