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7631BA-CD4B-4778-B5AE-95C7A5C97A1F}">
  <a:tblStyle styleId="{E37631BA-CD4B-4778-B5AE-95C7A5C97A1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{E37631BA-CD4B-4778-B5AE-95C7A5C97A1F}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VERACRUZ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