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-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scordero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117708" y="3483825"/>
            <a:ext cx="2138269" cy="1587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</a:t>
            </a: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</a:t>
            </a:r>
          </a:p>
          <a:p>
            <a:pPr marL="361950" marR="0" lvl="0" indent="-361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         Ciencias Políticas  y        Administración </a:t>
            </a:r>
          </a:p>
          <a:p>
            <a:pPr marL="36195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Pública.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F0A93E4-FC55-4998-9911-DA48A0772D09}"/>
              </a:ext>
            </a:extLst>
          </p:cNvPr>
          <p:cNvSpPr txBox="1"/>
          <p:nvPr/>
        </p:nvSpPr>
        <p:spPr>
          <a:xfrm>
            <a:off x="189424" y="5470349"/>
            <a:ext cx="2066553" cy="1830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8120024955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6241050976  ext. 60159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5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mscordero@inami.gob.mx</a:t>
            </a:r>
            <a:endParaRPr lang="es-MX" sz="1050" b="0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55977" y="1890970"/>
            <a:ext cx="4477722" cy="5236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400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7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Baja California Sur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01/06/2023 -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000" dirty="0">
              <a:solidFill>
                <a:srgbClr val="660033"/>
              </a:solidFill>
              <a:latin typeface="Montserrat" pitchFamily="2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4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Cuenta con una amplia experiencia  de más de 20 años en la Administración Pública,</a:t>
            </a: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ocupando los siguientes cargos, entre otros:</a:t>
            </a:r>
            <a:endParaRPr lang="es-MX" sz="1000" b="1" kern="120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del Bienestar: </a:t>
            </a:r>
            <a:r>
              <a:rPr lang="es-MX" sz="1000" b="0" dirty="0">
                <a:solidFill>
                  <a:srgbClr val="660033"/>
                </a:solidFill>
                <a:effectLst/>
                <a:latin typeface="Montserrat" pitchFamily="2" charset="0"/>
              </a:rPr>
              <a:t>Servidor de la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Nación;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Órgano Interno de Control en Petróleos Mexicanos (PEMEX) Gas y Petroquímica Básica: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Unidad de Auditoría Zona Norte y Consultor del Área de Auditoría de Control y Mejora de la Gestión Pública;</a:t>
            </a:r>
          </a:p>
          <a:p>
            <a:pPr marL="171450" lvl="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 Educación Pública: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Asesor del </a:t>
            </a:r>
            <a:r>
              <a:rPr lang="es-MX" sz="1000" b="0" baseline="0">
                <a:solidFill>
                  <a:srgbClr val="660033"/>
                </a:solidFill>
                <a:effectLst/>
                <a:latin typeface="Montserrat" pitchFamily="2" charset="0"/>
              </a:rPr>
              <a:t>Oficial Mayor:</a:t>
            </a: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Instituto Nacional de Migración: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Recursos Materiales, Servicios Generales y Obra y Titular del Área de Auditoría de Control y Evaluación en el Órgano Interno de Control.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202207"/>
            <a:ext cx="6858000" cy="830580"/>
          </a:xfrm>
          <a:prstGeom prst="rect">
            <a:avLst/>
          </a:prstGeom>
        </p:spPr>
      </p:pic>
      <p:grpSp>
        <p:nvGrpSpPr>
          <p:cNvPr id="19" name="11 Grupo">
            <a:extLst>
              <a:ext uri="{FF2B5EF4-FFF2-40B4-BE49-F238E27FC236}">
                <a16:creationId xmlns:a16="http://schemas.microsoft.com/office/drawing/2014/main" id="{F0FA5DB8-F5A6-40EF-ACD0-828780F42278}"/>
              </a:ext>
            </a:extLst>
          </p:cNvPr>
          <p:cNvGrpSpPr/>
          <p:nvPr/>
        </p:nvGrpSpPr>
        <p:grpSpPr>
          <a:xfrm>
            <a:off x="47071" y="479384"/>
            <a:ext cx="2371471" cy="2447561"/>
            <a:chOff x="-1236616" y="3491601"/>
            <a:chExt cx="2371471" cy="2447561"/>
          </a:xfrm>
        </p:grpSpPr>
        <p:sp>
          <p:nvSpPr>
            <p:cNvPr id="23" name="8 Rectángulo">
              <a:extLst>
                <a:ext uri="{FF2B5EF4-FFF2-40B4-BE49-F238E27FC236}">
                  <a16:creationId xmlns:a16="http://schemas.microsoft.com/office/drawing/2014/main" id="{EE04CC9E-6AC5-4D2F-9742-A8A965B03025}"/>
                </a:ext>
              </a:extLst>
            </p:cNvPr>
            <p:cNvSpPr/>
            <p:nvPr/>
          </p:nvSpPr>
          <p:spPr>
            <a:xfrm>
              <a:off x="-1058405" y="3491601"/>
              <a:ext cx="2066553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s-MX" sz="1400" b="1" dirty="0">
                  <a:solidFill>
                    <a:schemeClr val="bg1"/>
                  </a:solidFill>
                  <a:latin typeface="Montserrat" pitchFamily="2" charset="0"/>
                </a:rPr>
                <a:t>BAJA CALIFORNIA</a:t>
              </a:r>
            </a:p>
            <a:p>
              <a:r>
                <a:rPr lang="es-MX" sz="1400" b="1" dirty="0">
                  <a:solidFill>
                    <a:schemeClr val="bg1"/>
                  </a:solidFill>
                  <a:latin typeface="Montserrat" pitchFamily="2" charset="0"/>
                </a:rPr>
                <a:t>             SUR</a:t>
              </a:r>
              <a:endParaRPr lang="es-MX" sz="14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24" name="10 Rectángulo">
              <a:extLst>
                <a:ext uri="{FF2B5EF4-FFF2-40B4-BE49-F238E27FC236}">
                  <a16:creationId xmlns:a16="http://schemas.microsoft.com/office/drawing/2014/main" id="{99DC726F-F198-4961-A7F2-0DC70F356528}"/>
                </a:ext>
              </a:extLst>
            </p:cNvPr>
            <p:cNvSpPr/>
            <p:nvPr/>
          </p:nvSpPr>
          <p:spPr>
            <a:xfrm>
              <a:off x="-1236616" y="5415942"/>
              <a:ext cx="2371471" cy="52322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MX" sz="1400" b="1" dirty="0">
                  <a:solidFill>
                    <a:schemeClr val="bg1"/>
                  </a:solidFill>
                  <a:latin typeface="Montserrat" pitchFamily="2" charset="0"/>
                </a:rPr>
                <a:t>Lic. Manuel Salvador Cordero Esparza</a:t>
              </a:r>
              <a:endParaRPr lang="es-MX" sz="14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  <p:pic>
        <p:nvPicPr>
          <p:cNvPr id="25" name="Picture 2">
            <a:extLst>
              <a:ext uri="{FF2B5EF4-FFF2-40B4-BE49-F238E27FC236}">
                <a16:creationId xmlns:a16="http://schemas.microsoft.com/office/drawing/2014/main" id="{D91ACFD2-516E-4442-A98A-AC6A693B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70" y="1065839"/>
            <a:ext cx="855000" cy="1137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187</Words>
  <Application>Microsoft Office PowerPoint</Application>
  <PresentationFormat>Carta (216 x 279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7</cp:revision>
  <cp:lastPrinted>2025-04-24T18:09:23Z</cp:lastPrinted>
  <dcterms:created xsi:type="dcterms:W3CDTF">2025-04-24T00:06:49Z</dcterms:created>
  <dcterms:modified xsi:type="dcterms:W3CDTF">2025-04-24T18:09:25Z</dcterms:modified>
</cp:coreProperties>
</file>