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9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lcal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71495" y="3123064"/>
            <a:ext cx="2066553" cy="3158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 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Recursos Materiales.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Contaduría.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 Administración Militar.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  <a:endParaRPr kumimoji="0" lang="es-MX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75276" y="6333141"/>
            <a:ext cx="2013968" cy="1719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0" kern="1200" baseline="0" dirty="0">
                <a:solidFill>
                  <a:schemeClr val="bg1"/>
                </a:solidFill>
                <a:effectLst/>
                <a:latin typeface="Montserrat" pitchFamily="2" charset="0"/>
                <a:ea typeface="+mn-ea"/>
                <a:cs typeface="+mn-cs"/>
              </a:rPr>
              <a:t>5540900332 </a:t>
            </a:r>
            <a:br>
              <a:rPr lang="es-MX" sz="1050" dirty="0">
                <a:solidFill>
                  <a:schemeClr val="bg1"/>
                </a:solidFill>
              </a:rPr>
            </a:b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9818160369  ext. 8250222</a:t>
            </a:r>
            <a:endParaRPr lang="es-MX" sz="105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05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palcala@inami.gob.mx</a:t>
            </a:r>
            <a:endParaRPr lang="es-MX" sz="105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64339" y="1479701"/>
            <a:ext cx="4619952" cy="627569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Campeche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16/01/2024 -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Guerrero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01/10/21 – 15/01/2024: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Chihuahua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16/10/2019 – 30/09/2021: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7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40 años de experiencia en el sector de la Fuerza Aérea y Armada, ocupando los siguientes cargos,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Subsección Administrativa;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Gerente de Pago a Pensionados;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Fondos de Ahorro y de Trabajo;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Administración;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Sección de Personal;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Regional del Servicio de Abastecimiento;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Subsección Logística del Centro de Mando y Control del Sistema de Vigilancia Aérea;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Segunda Sección de Inteligencia.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55105"/>
            <a:ext cx="6858000" cy="677681"/>
          </a:xfrm>
          <a:prstGeom prst="rect">
            <a:avLst/>
          </a:prstGeom>
        </p:spPr>
      </p:pic>
      <p:grpSp>
        <p:nvGrpSpPr>
          <p:cNvPr id="16" name="11 Grupo">
            <a:extLst>
              <a:ext uri="{FF2B5EF4-FFF2-40B4-BE49-F238E27FC236}">
                <a16:creationId xmlns:a16="http://schemas.microsoft.com/office/drawing/2014/main" id="{14631A82-45D7-4A44-AF30-F9905C7BBDFD}"/>
              </a:ext>
            </a:extLst>
          </p:cNvPr>
          <p:cNvGrpSpPr/>
          <p:nvPr/>
        </p:nvGrpSpPr>
        <p:grpSpPr>
          <a:xfrm>
            <a:off x="-130626" y="491183"/>
            <a:ext cx="2342380" cy="2336603"/>
            <a:chOff x="-680394" y="-1773445"/>
            <a:chExt cx="2342380" cy="2336603"/>
          </a:xfrm>
        </p:grpSpPr>
        <p:sp>
          <p:nvSpPr>
            <p:cNvPr id="18" name="8 Rectángulo">
              <a:extLst>
                <a:ext uri="{FF2B5EF4-FFF2-40B4-BE49-F238E27FC236}">
                  <a16:creationId xmlns:a16="http://schemas.microsoft.com/office/drawing/2014/main" id="{53B3E047-3F19-4990-A0CF-99F19B92BF1E}"/>
                </a:ext>
              </a:extLst>
            </p:cNvPr>
            <p:cNvSpPr/>
            <p:nvPr/>
          </p:nvSpPr>
          <p:spPr>
            <a:xfrm>
              <a:off x="-680394" y="-1773445"/>
              <a:ext cx="211307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latin typeface="Montserrat" pitchFamily="2" charset="0"/>
                </a:rPr>
                <a:t>        CAMPECHE</a:t>
              </a:r>
              <a:endParaRPr lang="es-MX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6" name="10 Rectángulo">
              <a:extLst>
                <a:ext uri="{FF2B5EF4-FFF2-40B4-BE49-F238E27FC236}">
                  <a16:creationId xmlns:a16="http://schemas.microsoft.com/office/drawing/2014/main" id="{7854A014-A8F2-4466-9DEC-B53DA94CF1D5}"/>
                </a:ext>
              </a:extLst>
            </p:cNvPr>
            <p:cNvSpPr/>
            <p:nvPr/>
          </p:nvSpPr>
          <p:spPr>
            <a:xfrm>
              <a:off x="-351982" y="-175506"/>
              <a:ext cx="2013968" cy="7386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General Pedro Alberto </a:t>
              </a:r>
            </a:p>
            <a:p>
              <a:pPr algn="ctr"/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Alcalá López</a:t>
              </a:r>
              <a:endParaRPr lang="es-MX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pic>
        <p:nvPicPr>
          <p:cNvPr id="27" name="Picture 2" descr="Y:\SDCO_Zona Sur\SUR\CV TITULARES DE LAS O R\SEMBLANZAS CURRICULARES TOR -JUNIO 2024\FOTOS\CAMPECHE- PEDRO ALBERTO ALCALÁ LÓPEZ.jpg">
            <a:extLst>
              <a:ext uri="{FF2B5EF4-FFF2-40B4-BE49-F238E27FC236}">
                <a16:creationId xmlns:a16="http://schemas.microsoft.com/office/drawing/2014/main" id="{4080CB60-D8A5-4712-9886-9F35CFA26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1" t="-1" r="16289" b="3409"/>
          <a:stretch/>
        </p:blipFill>
        <p:spPr bwMode="auto">
          <a:xfrm>
            <a:off x="804719" y="867410"/>
            <a:ext cx="800101" cy="113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215</Words>
  <Application>Microsoft Office PowerPoint</Application>
  <PresentationFormat>Carta (216 x 279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7</cp:revision>
  <cp:lastPrinted>2025-04-24T17:10:16Z</cp:lastPrinted>
  <dcterms:created xsi:type="dcterms:W3CDTF">2025-04-24T00:06:49Z</dcterms:created>
  <dcterms:modified xsi:type="dcterms:W3CDTF">2025-04-24T17:15:08Z</dcterms:modified>
</cp:coreProperties>
</file>