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-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lonso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71495" y="2752157"/>
            <a:ext cx="2066553" cy="184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Ciencias Políticas y Administración Pública</a:t>
            </a: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37225" y="5014670"/>
            <a:ext cx="2013968" cy="184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5554030674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25810100 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</a:t>
            </a: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xt. 32052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malonso@inami.gob.mx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64339" y="1755474"/>
            <a:ext cx="4619952" cy="632185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800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8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la Ciudad de México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06/06/2023 -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Dirección General de Regulación y Archivo Migratorio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dirty="0">
                <a:solidFill>
                  <a:srgbClr val="DEC9A7"/>
                </a:solidFill>
                <a:effectLst/>
                <a:latin typeface="Montserrat" pitchFamily="2" charset="0"/>
              </a:rPr>
              <a:t>     </a:t>
            </a: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01/08/2019 – 05/06/2023: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de Atención y Difusión  Migratoria.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7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8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3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amplia experiencia de más de 30 años en la Administración Pública, ocupando los siguientes cargos, entre otros: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Órgano Administrativo Desconcentrado Prevención y Readaptación Social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: Directora Administrativa PRS;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Cámara de Diputados: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Consultora Parlamentaria;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Delegación Tlalpan, Ciudad de México: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General de Desarrollo Económico;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Desarrollo Económico, Ciudad de México: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General del Fideicomiso Fondo para el Desarrollo Social de la Ciudad de México (</a:t>
            </a:r>
            <a:r>
              <a:rPr lang="es-MX" sz="1000" b="0" kern="1200" baseline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FONDESO);</a:t>
            </a:r>
            <a:endParaRPr lang="es-MX" sz="1000" b="0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Transporte y Vialidad, Ciudad de México: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Técnica de la Dirección General del Servicio de Transporte Público Individual de Pasajeros.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55105"/>
            <a:ext cx="6858000" cy="677681"/>
          </a:xfrm>
          <a:prstGeom prst="rect">
            <a:avLst/>
          </a:prstGeom>
        </p:spPr>
      </p:pic>
      <p:pic>
        <p:nvPicPr>
          <p:cNvPr id="14" name="Picture 2" descr="W:\SDCO_Zona Sur\SUR\CV TITULARES DE LAS O R\SEMBLANZAS CURRICULARES TOR -JUNIO 2024\FOTOS\CDMX -MONICARAMÓN ALONSO.jpg">
            <a:extLst>
              <a:ext uri="{FF2B5EF4-FFF2-40B4-BE49-F238E27FC236}">
                <a16:creationId xmlns:a16="http://schemas.microsoft.com/office/drawing/2014/main" id="{DC36C556-F65A-4B3D-964B-8FF89E0B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04" y="983625"/>
            <a:ext cx="866132" cy="9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11 Grupo">
            <a:extLst>
              <a:ext uri="{FF2B5EF4-FFF2-40B4-BE49-F238E27FC236}">
                <a16:creationId xmlns:a16="http://schemas.microsoft.com/office/drawing/2014/main" id="{89B80883-9276-42EC-83C7-9F0A562429A4}"/>
              </a:ext>
            </a:extLst>
          </p:cNvPr>
          <p:cNvGrpSpPr/>
          <p:nvPr/>
        </p:nvGrpSpPr>
        <p:grpSpPr>
          <a:xfrm>
            <a:off x="218394" y="388526"/>
            <a:ext cx="2091370" cy="2135013"/>
            <a:chOff x="-1677325" y="3382748"/>
            <a:chExt cx="2091370" cy="2135013"/>
          </a:xfrm>
        </p:grpSpPr>
        <p:sp>
          <p:nvSpPr>
            <p:cNvPr id="19" name="8 Rectángulo">
              <a:extLst>
                <a:ext uri="{FF2B5EF4-FFF2-40B4-BE49-F238E27FC236}">
                  <a16:creationId xmlns:a16="http://schemas.microsoft.com/office/drawing/2014/main" id="{8BCF3C3C-9DBC-489C-B684-C4B8EAECA627}"/>
                </a:ext>
              </a:extLst>
            </p:cNvPr>
            <p:cNvSpPr/>
            <p:nvPr/>
          </p:nvSpPr>
          <p:spPr>
            <a:xfrm>
              <a:off x="-1652509" y="3382748"/>
              <a:ext cx="2066554" cy="58477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1600" b="1" dirty="0">
                  <a:solidFill>
                    <a:schemeClr val="bg1"/>
                  </a:solidFill>
                  <a:latin typeface="Montserrat" pitchFamily="2" charset="0"/>
                </a:rPr>
                <a:t>CIUDAD DE MÉXICO</a:t>
              </a:r>
              <a:endParaRPr lang="es-MX" sz="16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23" name="10 Rectángulo">
              <a:extLst>
                <a:ext uri="{FF2B5EF4-FFF2-40B4-BE49-F238E27FC236}">
                  <a16:creationId xmlns:a16="http://schemas.microsoft.com/office/drawing/2014/main" id="{891262EE-23D9-406C-85CB-C7837E19B142}"/>
                </a:ext>
              </a:extLst>
            </p:cNvPr>
            <p:cNvSpPr/>
            <p:nvPr/>
          </p:nvSpPr>
          <p:spPr>
            <a:xfrm>
              <a:off x="-1677325" y="4994541"/>
              <a:ext cx="2032800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1400" b="1" dirty="0">
                  <a:solidFill>
                    <a:schemeClr val="bg1"/>
                  </a:solidFill>
                  <a:latin typeface="Montserrat" pitchFamily="2" charset="0"/>
                </a:rPr>
                <a:t>Lic. Mónica Ramón Alonso</a:t>
              </a:r>
              <a:endParaRPr lang="es-MX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197</Words>
  <Application>Microsoft Office PowerPoint</Application>
  <PresentationFormat>Carta (216 x 279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11</cp:revision>
  <cp:lastPrinted>2025-04-24T18:16:24Z</cp:lastPrinted>
  <dcterms:created xsi:type="dcterms:W3CDTF">2025-04-24T00:06:49Z</dcterms:created>
  <dcterms:modified xsi:type="dcterms:W3CDTF">2025-04-24T18:25:54Z</dcterms:modified>
</cp:coreProperties>
</file>