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998" y="-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171495" y="261026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07352" y="2687415"/>
            <a:ext cx="2066553" cy="1587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 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Derecho.</a:t>
            </a:r>
            <a:r>
              <a:rPr lang="es-MX" sz="900" dirty="0">
                <a:solidFill>
                  <a:schemeClr val="bg1"/>
                </a:solidFill>
                <a:effectLst/>
                <a:latin typeface="Montserrat" pitchFamily="2" charset="0"/>
              </a:rPr>
              <a:t> </a:t>
            </a:r>
            <a:endParaRPr lang="es-MX" sz="900" dirty="0">
              <a:solidFill>
                <a:schemeClr val="bg1"/>
              </a:solidFill>
              <a:effectLst/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24078" y="4981398"/>
            <a:ext cx="2013968" cy="2348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Contacto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 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 2"/>
              <a:buNone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(626) 106 3228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 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/>
              <a:buNone/>
              <a:tabLst/>
              <a:defRPr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65 6611 7520 ext.8290200</a:t>
            </a: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zcarrasco@inami.gob.mx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238046" y="2144147"/>
            <a:ext cx="4619952" cy="4703403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Año de ingreso al INM: 2010</a:t>
            </a:r>
          </a:p>
          <a:p>
            <a:pPr marL="0" algn="l" defTabSz="914400" rtl="0" eaLnBrk="1" latinLnBrk="0" hangingPunct="1">
              <a:lnSpc>
                <a:spcPct val="150000"/>
              </a:lnSpc>
              <a:spcAft>
                <a:spcPts val="0"/>
              </a:spcAft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Cuenta con una trayectoria de 14 años de experiencia en el Instituto Nacional de Migración, ocupando los siguientes cargos:</a:t>
            </a:r>
          </a:p>
          <a:p>
            <a:pPr marL="0" algn="l" defTabSz="914400" rtl="0" eaLnBrk="1" latinLnBrk="0" hangingPunct="1">
              <a:lnSpc>
                <a:spcPct val="150000"/>
              </a:lnSpc>
              <a:spcAft>
                <a:spcPts val="0"/>
              </a:spcAft>
            </a:pPr>
            <a:endParaRPr lang="es-MX" sz="1100" b="1" kern="1200" baseline="0" dirty="0">
              <a:solidFill>
                <a:srgbClr val="660033"/>
              </a:solidFill>
              <a:effectLst/>
              <a:latin typeface="Montserrat" pitchFamily="2" charset="0"/>
              <a:ea typeface="+mn-ea"/>
              <a:cs typeface="+mn-cs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/>
              <a:buChar char=""/>
            </a:pPr>
            <a:r>
              <a:rPr lang="es-MX" sz="1100" b="1" dirty="0">
                <a:solidFill>
                  <a:srgbClr val="660033"/>
                </a:solidFill>
                <a:effectLst/>
                <a:latin typeface="Montserrat" pitchFamily="2" charset="0"/>
              </a:rPr>
              <a:t>Oficina</a:t>
            </a: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de Representación en el Estado de Chihuahua.</a:t>
            </a: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   01/02/2025 – a la fecha: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</a:t>
            </a: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100" dirty="0">
                <a:solidFill>
                  <a:srgbClr val="660033"/>
                </a:solidFill>
                <a:latin typeface="Montserrat" pitchFamily="2" charset="0"/>
              </a:rPr>
              <a:t>        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Representación.</a:t>
            </a: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   01/03/2024 – 31/01/2025:</a:t>
            </a:r>
            <a:r>
              <a:rPr lang="es-MX" sz="110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Representante Local en</a:t>
            </a: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100" dirty="0">
                <a:solidFill>
                  <a:srgbClr val="660033"/>
                </a:solidFill>
                <a:latin typeface="Montserrat" pitchFamily="2" charset="0"/>
              </a:rPr>
              <a:t>         </a:t>
            </a:r>
            <a:r>
              <a:rPr lang="es-MX" sz="110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Chihuahua.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/>
              <a:buChar char=""/>
            </a:pPr>
            <a:r>
              <a:rPr lang="es-MX" sz="110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Encargada de la Subrepresentación Local en Ojinaga.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None/>
              <a:tabLst/>
              <a:defRPr/>
            </a:pPr>
            <a:r>
              <a:rPr lang="es-MX" sz="110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    01/06/2017–29/02/2024</a:t>
            </a:r>
            <a:r>
              <a:rPr lang="es-MX" sz="1100" b="0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: Subdirectora de Área.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None/>
              <a:tabLst/>
              <a:defRPr/>
            </a:pPr>
            <a:endParaRPr lang="es-MX" sz="1100" b="1" kern="1200" dirty="0">
              <a:solidFill>
                <a:srgbClr val="660033"/>
              </a:solidFill>
              <a:effectLst/>
              <a:latin typeface="Montserrat" pitchFamily="2" charset="0"/>
              <a:ea typeface="+mn-ea"/>
              <a:cs typeface="+mn-cs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/>
              <a:buChar char=""/>
            </a:pPr>
            <a:r>
              <a:rPr lang="es-MX" sz="110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Agente Federal de Migración.</a:t>
            </a: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100" b="0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     </a:t>
            </a:r>
            <a:r>
              <a:rPr lang="es-MX" sz="110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01/10/2010-31/05/2017.</a:t>
            </a: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22" name="0 Imagen">
            <a:extLst>
              <a:ext uri="{FF2B5EF4-FFF2-40B4-BE49-F238E27FC236}">
                <a16:creationId xmlns:a16="http://schemas.microsoft.com/office/drawing/2014/main" id="{FBA95787-1E9A-4CF4-8259-2BA3C49BF1EE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" r="6381"/>
          <a:stretch/>
        </p:blipFill>
        <p:spPr>
          <a:xfrm>
            <a:off x="0" y="8285025"/>
            <a:ext cx="6858000" cy="74776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12E66B4-669A-47CC-9809-68AD2D2824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901" y="957296"/>
            <a:ext cx="949435" cy="1169032"/>
          </a:xfrm>
          <a:prstGeom prst="rect">
            <a:avLst/>
          </a:prstGeom>
        </p:spPr>
      </p:pic>
      <p:sp>
        <p:nvSpPr>
          <p:cNvPr id="15" name="8 Rectángulo">
            <a:extLst>
              <a:ext uri="{FF2B5EF4-FFF2-40B4-BE49-F238E27FC236}">
                <a16:creationId xmlns:a16="http://schemas.microsoft.com/office/drawing/2014/main" id="{7AF9461F-B613-44A2-8862-9C45F33E1DB6}"/>
              </a:ext>
            </a:extLst>
          </p:cNvPr>
          <p:cNvSpPr/>
          <p:nvPr/>
        </p:nvSpPr>
        <p:spPr>
          <a:xfrm>
            <a:off x="33342" y="489644"/>
            <a:ext cx="239544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Montserrat" pitchFamily="2" charset="0"/>
              </a:rPr>
              <a:t>     CHIHUAHUA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10 Rectángulo">
            <a:extLst>
              <a:ext uri="{FF2B5EF4-FFF2-40B4-BE49-F238E27FC236}">
                <a16:creationId xmlns:a16="http://schemas.microsoft.com/office/drawing/2014/main" id="{B6469A67-E4A5-4CF4-B473-6A0208EE8B5C}"/>
              </a:ext>
            </a:extLst>
          </p:cNvPr>
          <p:cNvSpPr/>
          <p:nvPr/>
        </p:nvSpPr>
        <p:spPr>
          <a:xfrm>
            <a:off x="207352" y="2302763"/>
            <a:ext cx="1994838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sz="1200" b="1" dirty="0">
                <a:solidFill>
                  <a:schemeClr val="bg1"/>
                </a:solidFill>
                <a:latin typeface="Montserrat" pitchFamily="2" charset="0"/>
              </a:rPr>
              <a:t>ZAIRA CARASCO FLORES</a:t>
            </a:r>
            <a:endParaRPr lang="es-MX" sz="12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126</Words>
  <Application>Microsoft Office PowerPoint</Application>
  <PresentationFormat>Carta (216 x 279 mm)</PresentationFormat>
  <Paragraphs>30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Wingdings</vt:lpstr>
      <vt:lpstr>Wingdings 2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10</cp:revision>
  <cp:lastPrinted>2025-04-24T16:06:07Z</cp:lastPrinted>
  <dcterms:created xsi:type="dcterms:W3CDTF">2025-04-24T00:06:49Z</dcterms:created>
  <dcterms:modified xsi:type="dcterms:W3CDTF">2025-04-24T16:06:47Z</dcterms:modified>
</cp:coreProperties>
</file>