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lario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3045998"/>
            <a:ext cx="2066553" cy="303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Seguridad Nacional.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Administración Naval.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80" y="6187072"/>
            <a:ext cx="1996037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5618038830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3143321730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8350228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glarios@inami.gob.mx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02188" y="1375800"/>
            <a:ext cx="4619952" cy="695402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Colima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16/01/2024 -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Campeche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16/07/2021 – 15/01/2024: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>
                <a:solidFill>
                  <a:srgbClr val="660033"/>
                </a:solidFill>
                <a:effectLst/>
                <a:latin typeface="Montserrat" pitchFamily="2" charset="0"/>
              </a:rPr>
              <a:t>Representación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.</a:t>
            </a:r>
            <a:endParaRPr lang="es-MX" sz="16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30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la Novena Zonal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Cargo de  Navegación, Máquinas, Operaciones y Logística;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Sección de Inteligencia y Operaciones;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Residencia del Dragado del Pacífico en Mazatlán, Sinaloa.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Operativo del CC2 del Estado Mayor General de la Armada;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Agregado Naval de la Embajada de México en Panamá, Costa Rica y Nicaragua.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29821"/>
            <a:ext cx="6858000" cy="702966"/>
          </a:xfrm>
          <a:prstGeom prst="rect">
            <a:avLst/>
          </a:prstGeom>
        </p:spPr>
      </p:pic>
      <p:pic>
        <p:nvPicPr>
          <p:cNvPr id="14" name="Picture 2" descr="W:\SDCO_Zona Sur\SUR\CV TITULARES DE LAS O R\SEMBLANZAS CURRICULARES TOR -JUNIO 2024\FOTOS\COLIMA- GIL MANUEL LARIOS GUTIÉRREZ.jpg">
            <a:extLst>
              <a:ext uri="{FF2B5EF4-FFF2-40B4-BE49-F238E27FC236}">
                <a16:creationId xmlns:a16="http://schemas.microsoft.com/office/drawing/2014/main" id="{5BD9D47F-60DB-4381-A8B6-3C96B798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22" y="1115847"/>
            <a:ext cx="86409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5FE6C37E-86D3-44D0-976D-6A3E2E1CFF70}"/>
              </a:ext>
            </a:extLst>
          </p:cNvPr>
          <p:cNvSpPr/>
          <p:nvPr/>
        </p:nvSpPr>
        <p:spPr>
          <a:xfrm>
            <a:off x="617335" y="657833"/>
            <a:ext cx="130111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COLIMA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8DE367B3-5B04-4490-B68F-FAE2098ACE75}"/>
              </a:ext>
            </a:extLst>
          </p:cNvPr>
          <p:cNvSpPr/>
          <p:nvPr/>
        </p:nvSpPr>
        <p:spPr>
          <a:xfrm>
            <a:off x="206151" y="2179170"/>
            <a:ext cx="199603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Contralmirante 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Gil Manuel Larios Gutiérrez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194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13</cp:revision>
  <cp:lastPrinted>2025-04-24T18:16:30Z</cp:lastPrinted>
  <dcterms:created xsi:type="dcterms:W3CDTF">2025-04-24T00:06:49Z</dcterms:created>
  <dcterms:modified xsi:type="dcterms:W3CDTF">2025-04-24T18:25:37Z</dcterms:modified>
</cp:coreProperties>
</file>