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uedal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73817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726175"/>
            <a:ext cx="2066553" cy="356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Relaciones Internacionales.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Ciudadana y Prevención.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Proyectos.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80" y="5968636"/>
            <a:ext cx="1996037" cy="257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8442185540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477 716 9352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61600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mruedal@inami.gob.mx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6" y="1014598"/>
            <a:ext cx="4619952" cy="77503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9 años de experiencia en el Instituto Nacional de Migración, ocupando los siguientes cargos: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2013.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Guanajuato.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01/03/2025 – Actual: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Nacional de Migración – Nuevo Laredo, Tamaulipas.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–28/02/2025: </a:t>
            </a:r>
            <a:r>
              <a:rPr lang="es-MX" sz="105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Subrepresentante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Federal del INM.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16/05/2021 –15/05/2023: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Control y Supervisión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Operativa.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16/01/2021 – 15/05/2021: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Departamento.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16/04/2014 – 31/05/2018: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Control Migratorio del INM.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16/04/2013 – 15/05/2014: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Trámite y Archivo Migratorio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d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el INM.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profesional de más de 12 años en el servicio público y privado, desempeñando los siguientes cargos: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Relaciones Exteriores – Ciudad de México.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Participación en Proyecto Eventual de la SRE.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PEAU NEUVE – Saltillo, Coahuila.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Gerente de Desarrollo de Proyectos.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Gobierno del Estado de Coahuila – Saltillo, Coahuila.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Seguimiento en el Despacho del Secretario de Gobierno del Estado.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Subsecretaría de Protección Civil del Estado de Coahuila – Saltillo, Coahuila.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 Particular del Titular.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Luna </a:t>
            </a:r>
            <a:r>
              <a:rPr lang="es-MX" sz="1000" b="1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Labs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México – Saltillo, Coahuila.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Asistente de Gerencia.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73035"/>
            <a:ext cx="6858000" cy="6597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27ADC49-7E79-477B-A1B2-AB4D7FFDA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5" y="808459"/>
            <a:ext cx="1246592" cy="1122707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E3F033FB-BD2C-4C2A-BEB7-F1A44B5D69A0}"/>
              </a:ext>
            </a:extLst>
          </p:cNvPr>
          <p:cNvSpPr/>
          <p:nvPr/>
        </p:nvSpPr>
        <p:spPr>
          <a:xfrm>
            <a:off x="322026" y="388382"/>
            <a:ext cx="176548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 GUANAJUATO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B19715DA-3895-410C-A94A-19B7B4B4506D}"/>
              </a:ext>
            </a:extLst>
          </p:cNvPr>
          <p:cNvSpPr/>
          <p:nvPr/>
        </p:nvSpPr>
        <p:spPr>
          <a:xfrm>
            <a:off x="171493" y="2026043"/>
            <a:ext cx="206655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Marcela Rueda Luna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293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15</cp:revision>
  <cp:lastPrinted>2025-04-24T16:24:19Z</cp:lastPrinted>
  <dcterms:created xsi:type="dcterms:W3CDTF">2025-04-24T00:06:49Z</dcterms:created>
  <dcterms:modified xsi:type="dcterms:W3CDTF">2025-04-24T16:25:22Z</dcterms:modified>
</cp:coreProperties>
</file>