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ramirez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3054304"/>
            <a:ext cx="2066553" cy="258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Doctorado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 y Ciencias Jurídicas.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 Administrativo y Fiscal.</a:t>
            </a: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35637" y="6074540"/>
            <a:ext cx="2174127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5513581775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3339420290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8420201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ivramirezg@inami.gob.mx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262" y="1618288"/>
            <a:ext cx="4619952" cy="666547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2018/2024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Jalisco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16/01/2024 - a la fecha: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 Representación.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01/04/2022 – 15/04/2023: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Coordinación de Información e  Investigación Migratoria.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Dirección General de Administración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16/05/2019 – 31/03/2022: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Dirección General.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01/12/2018 - 15/05/2019 –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General Adjunta de la Dirección    General.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más de 17 años de experiencia en la Administración Pública, ocupando los siguientes cargos, entre otros: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Hacienda y Crédito Público: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Normatividad.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Consejo de la Judicatura Federal: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Adquisiciones.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Relaciones Exteriores: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Adquisiciones  y Contrataciones.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Instituto Politécnico Nacional: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Coordinadora de Gestión/Jefa de Departamento de Recursos Materiales.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Secretaría de Educación Pública: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Directora de Asesoría Legal en Adquisiciones.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26437"/>
            <a:ext cx="6858000" cy="606349"/>
          </a:xfrm>
          <a:prstGeom prst="rect">
            <a:avLst/>
          </a:prstGeom>
        </p:spPr>
      </p:pic>
      <p:pic>
        <p:nvPicPr>
          <p:cNvPr id="14" name="Picture 2" descr="W:\SDCO_Zona Sur\SUR\CV TITULARES DE LAS O R\SEMBLANZAS CURRICULARES TOR -JUNIO 2024\FOTOS\JALISCO- CARMEN IVONNE RAMÍREZ GARCÍA.png">
            <a:extLst>
              <a:ext uri="{FF2B5EF4-FFF2-40B4-BE49-F238E27FC236}">
                <a16:creationId xmlns:a16="http://schemas.microsoft.com/office/drawing/2014/main" id="{C2FFE67A-4B8B-4499-9672-986EC2D9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60" y="1006872"/>
            <a:ext cx="879494" cy="97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9B248E14-89C5-4B0B-893A-375DCABE34C8}"/>
              </a:ext>
            </a:extLst>
          </p:cNvPr>
          <p:cNvSpPr/>
          <p:nvPr/>
        </p:nvSpPr>
        <p:spPr>
          <a:xfrm>
            <a:off x="559472" y="551487"/>
            <a:ext cx="1279517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JALISCO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DDF36E6B-60F3-48A2-BA3E-6038C16B6CCF}"/>
              </a:ext>
            </a:extLst>
          </p:cNvPr>
          <p:cNvSpPr/>
          <p:nvPr/>
        </p:nvSpPr>
        <p:spPr>
          <a:xfrm>
            <a:off x="-127523" y="2144854"/>
            <a:ext cx="2736304" cy="5539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Dra. Carmen Ivonne Ramírez García</a:t>
            </a:r>
            <a:r>
              <a:rPr lang="es-ES" sz="1500" b="1" dirty="0">
                <a:solidFill>
                  <a:schemeClr val="bg1"/>
                </a:solidFill>
                <a:latin typeface="Montserrat" pitchFamily="2" charset="0"/>
              </a:rPr>
              <a:t>  </a:t>
            </a:r>
            <a:endParaRPr lang="es-MX" sz="15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211</Words>
  <Application>Microsoft Office PowerPoint</Application>
  <PresentationFormat>Carta (216 x 279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18</cp:revision>
  <cp:lastPrinted>2025-04-24T00:38:57Z</cp:lastPrinted>
  <dcterms:created xsi:type="dcterms:W3CDTF">2025-04-24T00:06:49Z</dcterms:created>
  <dcterms:modified xsi:type="dcterms:W3CDTF">2025-04-24T16:30:51Z</dcterms:modified>
</cp:coreProperties>
</file>