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720" y="-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64F54-B90E-4014-B439-95D25E122171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1163638"/>
            <a:ext cx="23558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C9D77-4924-428E-8E13-0C774880F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24.04.2025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monroy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89419" y="3409022"/>
            <a:ext cx="2066553" cy="154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153571" y="5376215"/>
            <a:ext cx="2067145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4171082852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443 315 8496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ES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8440201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lmonroyg@inami.gob.mx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07088" y="1078958"/>
            <a:ext cx="4619952" cy="715022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2017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Michoacán.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01/04/2025 -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  <a:endParaRPr lang="es-MX" sz="11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01/02/2022 – 31/03/2025: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Subdirectora de Control y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Verificación Migratoria.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31/10/2019 – 31/01/2022: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 de Departamento de Archivo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Migratorio.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más de 16  años de experiencia en la Administración Pública, ocupando los siguientes cargos, entre otros: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Contratos y Cartas de Factibilidad. 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JUMAPAA;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Cajera.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JUMAPAA Acámbaro Guanajuato;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Asistente Administrativo área de compras.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Hospital General de Acámbaro;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Botica Anexa al Hospital General de Acámbaro Guanajuato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“DIMESA”;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Botica Anexa al Hospital General de Acámbaro Guanajuato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“ISSEG”;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Auxiliar.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Botica Anexa al Hospital General de Acámbaro “SURTIMEDICA”;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Administradora.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Zapatería “El gran </a:t>
            </a:r>
            <a:r>
              <a:rPr lang="es-MX" sz="1100" b="1" kern="1200" baseline="0" dirty="0" err="1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Ofertón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” sucursal Acámbaro Guanajuato</a:t>
            </a:r>
            <a:r>
              <a:rPr lang="es-MX" sz="1100" b="1" dirty="0">
                <a:solidFill>
                  <a:srgbClr val="660033"/>
                </a:solidFill>
                <a:latin typeface="Montserrat" pitchFamily="2" charset="0"/>
              </a:rPr>
              <a:t>;</a:t>
            </a: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Empleada de Mostrador y Cajera.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Creaciones La Estrella.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Secretaria.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Consultorio de Patología del Dr. Aarón Alcocer, Morelia Michoacán.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462682"/>
            <a:ext cx="6858000" cy="570104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B31BA51-F99E-4DCE-92B2-2BB72BC30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981" y="1155645"/>
            <a:ext cx="933580" cy="990738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F52ED466-82DB-4F00-A43F-AF93349075C0}"/>
              </a:ext>
            </a:extLst>
          </p:cNvPr>
          <p:cNvSpPr/>
          <p:nvPr/>
        </p:nvSpPr>
        <p:spPr>
          <a:xfrm>
            <a:off x="24976" y="542388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MICHOACÁN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10 Rectángulo">
            <a:extLst>
              <a:ext uri="{FF2B5EF4-FFF2-40B4-BE49-F238E27FC236}">
                <a16:creationId xmlns:a16="http://schemas.microsoft.com/office/drawing/2014/main" id="{5D79C1C8-08E1-4C18-97D3-5F632DF3BB93}"/>
              </a:ext>
            </a:extLst>
          </p:cNvPr>
          <p:cNvSpPr/>
          <p:nvPr/>
        </p:nvSpPr>
        <p:spPr>
          <a:xfrm>
            <a:off x="224679" y="2302246"/>
            <a:ext cx="196018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Liliana Monroy Garduño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</TotalTime>
  <Words>218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21</cp:revision>
  <cp:lastPrinted>2025-04-24T17:39:00Z</cp:lastPrinted>
  <dcterms:created xsi:type="dcterms:W3CDTF">2025-04-24T00:06:49Z</dcterms:created>
  <dcterms:modified xsi:type="dcterms:W3CDTF">2025-04-24T17:41:06Z</dcterms:modified>
</cp:coreProperties>
</file>