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3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gaon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48" y="2907006"/>
            <a:ext cx="2066553" cy="3110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Estudios de Doctorado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Administración Pública.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Ciencias Penales.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6201383"/>
            <a:ext cx="2085085" cy="2141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8261661241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2222359041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8510300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fgaona@inami.gob.mx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73901" y="1498951"/>
            <a:ext cx="4512374" cy="67347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Puebla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01/01/2023 -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Tlaxcala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16/01/2022 – 31/12/2022: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Puebla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16/06/2019 – 15/01/2022: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Representante Local Zona Norte.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15 años de experiencia en la Administración Pública, ocupando los siguientes puestos,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México: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Licencias de Funcionamiento/Subdirector de Movilidad/Director de Apoyo Técnico del Sistema Estatal de Seguridad Pública/Subdirector General de Seguridad Pública y Vialidad;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Agricultura, Ganadería, Desarrollo Rural, Pesca y Alimentación. Apoyos y Servicios a la Comercialización Agropecuaria: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General de Programación y Evaluación  de Apoyos Directos;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Tamaulipas: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la Policía Preventiva en Reynosa/Director de Seguridad Pública y Vialidad en Ciudad del </a:t>
            </a:r>
            <a:r>
              <a:rPr lang="es-MX" sz="1000" b="0" baseline="0">
                <a:solidFill>
                  <a:srgbClr val="660033"/>
                </a:solidFill>
                <a:effectLst/>
                <a:latin typeface="Montserrat" pitchFamily="2" charset="0"/>
              </a:rPr>
              <a:t>Mante;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>
                <a:solidFill>
                  <a:srgbClr val="660033"/>
                </a:solidFill>
                <a:effectLst/>
                <a:latin typeface="Montserrat" pitchFamily="2" charset="0"/>
              </a:rPr>
              <a:t>Entre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otros cargos.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27704"/>
            <a:ext cx="6858000" cy="605082"/>
          </a:xfrm>
          <a:prstGeom prst="rect">
            <a:avLst/>
          </a:prstGeom>
        </p:spPr>
      </p:pic>
      <p:pic>
        <p:nvPicPr>
          <p:cNvPr id="14" name="Picture 2" descr="W:\SDCO_Zona Sur\SUR\CV TITULARES DE LAS O R\SEMBLANZAS CURRICULARES TOR -JUNIO 2024\FOTOS\PUEBLA FIDEL GAONA URBINA.png">
            <a:extLst>
              <a:ext uri="{FF2B5EF4-FFF2-40B4-BE49-F238E27FC236}">
                <a16:creationId xmlns:a16="http://schemas.microsoft.com/office/drawing/2014/main" id="{22F2DFD6-1608-4203-B9DB-3EDCF7A3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7" y="967528"/>
            <a:ext cx="94353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85A50674-F36E-4B68-89B8-2390C1A0157E}"/>
              </a:ext>
            </a:extLst>
          </p:cNvPr>
          <p:cNvSpPr/>
          <p:nvPr/>
        </p:nvSpPr>
        <p:spPr>
          <a:xfrm>
            <a:off x="243211" y="527173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PUEBLA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B5B16FB0-086A-4F96-853E-504EAB67A9BC}"/>
              </a:ext>
            </a:extLst>
          </p:cNvPr>
          <p:cNvSpPr/>
          <p:nvPr/>
        </p:nvSpPr>
        <p:spPr>
          <a:xfrm>
            <a:off x="189419" y="2106791"/>
            <a:ext cx="2112234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MTRO. FIDEL GAONA 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URBINA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234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25</cp:revision>
  <cp:lastPrinted>2025-04-24T17:47:06Z</cp:lastPrinted>
  <dcterms:created xsi:type="dcterms:W3CDTF">2025-04-24T00:06:49Z</dcterms:created>
  <dcterms:modified xsi:type="dcterms:W3CDTF">2025-04-24T17:47:07Z</dcterms:modified>
</cp:coreProperties>
</file>