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189419" y="2691846"/>
            <a:ext cx="2066553" cy="4157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9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Antropología Social.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Diplomado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</a:t>
            </a: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Cultura: Teoría, Metodología y Responsabilidad Social.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Derecho.</a:t>
            </a: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Especialidad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Derecho Migratorio.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Juicios Orales.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10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10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679" y="6775114"/>
            <a:ext cx="2085085" cy="1682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Contacto</a:t>
            </a:r>
            <a:endParaRPr lang="es-MX" sz="9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0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0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44 2680 5256 </a:t>
            </a:r>
            <a:r>
              <a:rPr lang="es-ES" sz="10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8520200</a:t>
            </a:r>
            <a:endParaRPr lang="es-MX" sz="10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0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000" b="1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diperez@inami.gob.mx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0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309764" y="1468675"/>
            <a:ext cx="4512374" cy="582294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2020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Querétaro.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01/02/2025 -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Dirección General del Centro de Evaluación y Control de Confianza.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16/01/2023 – 31/01/2025: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Directora de Sistemas Seguridad de la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Información y Administración.</a:t>
            </a: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Dirección General de Control y Verificación Migratoria.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01/06/2021 – 15/01/2023: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Subdirectora de Operación de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Estaciones </a:t>
            </a: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M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igratorias en la Dirección de Estaciones Migratorias.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4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Conferencia Nacional del Sistema Penitenciario en Prevención y Readaptación Social: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Jefa de Departamento;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Dirección General de Políticas Publicas y Vinculación Interinstitucional en el Órgano Administrativo Desconcentrado Prevención y Readaptación Social: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Jefa de Departamento;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Secretaria del Bienestar: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Servidor de la Nación.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1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422804"/>
            <a:ext cx="6858000" cy="60998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621D4EE-77D1-4C83-8702-760069EE0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89" y="1061953"/>
            <a:ext cx="800212" cy="819264"/>
          </a:xfrm>
          <a:prstGeom prst="rect">
            <a:avLst/>
          </a:prstGeom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A148C447-B42D-4368-856B-B069BEA03DB9}"/>
              </a:ext>
            </a:extLst>
          </p:cNvPr>
          <p:cNvSpPr/>
          <p:nvPr/>
        </p:nvSpPr>
        <p:spPr>
          <a:xfrm>
            <a:off x="78767" y="567405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QUERÉTARO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17A3ECA8-04AD-4F3D-A4DB-EBBCE5258073}"/>
              </a:ext>
            </a:extLst>
          </p:cNvPr>
          <p:cNvSpPr/>
          <p:nvPr/>
        </p:nvSpPr>
        <p:spPr>
          <a:xfrm>
            <a:off x="243211" y="2084714"/>
            <a:ext cx="188439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Lic. Dalia Ivette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Pérez Aguilar       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194</Words>
  <Application>Microsoft Office PowerPoint</Application>
  <PresentationFormat>Carta (216 x 279 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26</cp:revision>
  <cp:lastPrinted>2025-04-24T17:49:34Z</cp:lastPrinted>
  <dcterms:created xsi:type="dcterms:W3CDTF">2025-04-24T00:06:49Z</dcterms:created>
  <dcterms:modified xsi:type="dcterms:W3CDTF">2025-04-24T17:51:59Z</dcterms:modified>
</cp:coreProperties>
</file>