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band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5918" y="3384064"/>
            <a:ext cx="2066553" cy="257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Seguridad Nacional.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5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2608" y="6237239"/>
            <a:ext cx="208508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5537172468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9988813560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8530100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cbandala@inami.gob.mx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92051" y="1243439"/>
            <a:ext cx="4512374" cy="728872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Nayarit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01/08/2021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y Capitán Embarcado de diversas Unidades de Buques de Guerra;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Banco de Pruebas de Motores de Propulsión;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Superintendente de Reparaciones Navales en el Astillero de Marina </a:t>
            </a:r>
            <a:r>
              <a:rPr lang="es-MX" sz="110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N°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3 Coatzacoalcos,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del Estado Mayor General de la Armada de México;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Mando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Inspector de 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Estado Mayor de Mandos Superiores en Jefe.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518519"/>
            <a:ext cx="6858000" cy="514267"/>
          </a:xfrm>
          <a:prstGeom prst="rect">
            <a:avLst/>
          </a:prstGeom>
        </p:spPr>
      </p:pic>
      <p:pic>
        <p:nvPicPr>
          <p:cNvPr id="14" name="Picture 3" descr="W:\SDCO_Zona Sur\SUR\CV TITULARES DE LAS O R\SEMBLANZAS CURRICULARES TOR -JUNIO 2024\FOTOS\QUINTANA ROO-  CARLOS MANUEL BANDALA GONZÁLEZ.jpg">
            <a:extLst>
              <a:ext uri="{FF2B5EF4-FFF2-40B4-BE49-F238E27FC236}">
                <a16:creationId xmlns:a16="http://schemas.microsoft.com/office/drawing/2014/main" id="{E973C8D6-79E1-45BD-A396-3069072D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4" y="1083003"/>
            <a:ext cx="84802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CA0960C1-CBC8-42DE-A39F-C7AFAE1649A0}"/>
              </a:ext>
            </a:extLst>
          </p:cNvPr>
          <p:cNvSpPr/>
          <p:nvPr/>
        </p:nvSpPr>
        <p:spPr>
          <a:xfrm>
            <a:off x="63916" y="573614"/>
            <a:ext cx="2395441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QUINTANA ROO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D2DC68C-8767-4411-A2C0-3B90EC3D9793}"/>
              </a:ext>
            </a:extLst>
          </p:cNvPr>
          <p:cNvSpPr/>
          <p:nvPr/>
        </p:nvSpPr>
        <p:spPr>
          <a:xfrm>
            <a:off x="394043" y="2085568"/>
            <a:ext cx="1764887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Almirante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Carlos Manuel Bandala González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199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26</cp:revision>
  <cp:lastPrinted>2025-04-24T00:38:57Z</cp:lastPrinted>
  <dcterms:created xsi:type="dcterms:W3CDTF">2025-04-24T00:06:49Z</dcterms:created>
  <dcterms:modified xsi:type="dcterms:W3CDTF">2025-04-24T16:48:40Z</dcterms:modified>
</cp:coreProperties>
</file>