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99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lvar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5918" y="2971690"/>
            <a:ext cx="2066553" cy="3113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Militar.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Militar.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Ingeniería en Construcción Militar.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78466" y="6093805"/>
            <a:ext cx="2085085" cy="251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5563006305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4448331959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8550200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palvarez@inami.gob.mx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92051" y="1644307"/>
            <a:ext cx="4512374" cy="702179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San Luis Potosí.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01/06/2022 -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Durango.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16/10/2021 – 31/05/2022: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Aguascalientes.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01/01/2020 – 15/10/2021: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40 años de experiencia en la Secretaría de la Defensa Nacional,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Obras del Instituto de Seguridad Social para las Fuerzas Armadas Mexicanas;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la Primera Brigada de Ingenieros del Primer Cuerpo del Ejército;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Director de la Escuela Militar de Ingenieros;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Subdirector General de la Dirección General de Ingenieros;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Agregado Adjunto de Defensa en la Agregaduría Militar de México en Estados Unidos de América.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6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509566"/>
            <a:ext cx="6858000" cy="52322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1FC6A50-2AF1-48BB-9660-E4A82AD165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093" b="6489"/>
          <a:stretch/>
        </p:blipFill>
        <p:spPr>
          <a:xfrm>
            <a:off x="709371" y="951089"/>
            <a:ext cx="981317" cy="1068211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872372D6-158A-4BB5-8893-A3617DFEEB6F}"/>
              </a:ext>
            </a:extLst>
          </p:cNvPr>
          <p:cNvSpPr/>
          <p:nvPr/>
        </p:nvSpPr>
        <p:spPr>
          <a:xfrm>
            <a:off x="-231252" y="511000"/>
            <a:ext cx="299694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SAN LUIS POTOSÍ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9104DC2D-98DD-4CA1-9826-8C1C94F8762B}"/>
              </a:ext>
            </a:extLst>
          </p:cNvPr>
          <p:cNvSpPr/>
          <p:nvPr/>
        </p:nvSpPr>
        <p:spPr>
          <a:xfrm>
            <a:off x="-559720" y="2286566"/>
            <a:ext cx="367241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General Pedro León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Álvarez Alcacio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218</Words>
  <Application>Microsoft Office PowerPoint</Application>
  <PresentationFormat>Carta (216 x 279 mm)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28</cp:revision>
  <cp:lastPrinted>2025-04-24T17:53:51Z</cp:lastPrinted>
  <dcterms:created xsi:type="dcterms:W3CDTF">2025-04-24T00:06:49Z</dcterms:created>
  <dcterms:modified xsi:type="dcterms:W3CDTF">2025-04-24T17:54:53Z</dcterms:modified>
</cp:coreProperties>
</file>