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mejia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512695"/>
            <a:ext cx="2066553" cy="1312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Psicología.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5237444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5543658842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669 981 3813 ext.8560201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cdhuerta@inami.gob.mx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424151"/>
            <a:ext cx="4512374" cy="698864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22 años de experiencia en el Instituto Nacional de Migración, ocupando los siguientes cargos:</a:t>
            </a: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</a:t>
            </a:r>
            <a:r>
              <a:rPr lang="es-MX" sz="1100" b="1" kern="1200" baseline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: 2003/2025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Sinaloa.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01/04/2025 –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16/09/2020 – 31/05/2024: 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Representante Federal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660033"/>
                </a:solidFill>
                <a:latin typeface="Montserrat" pitchFamily="2" charset="0"/>
              </a:rPr>
              <a:t>     (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Area).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Coordinación de Oficinas de 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01/09/2017 – 15/09/2020: 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Control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Operativo Zona Centro.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01/02/2012 – 31/08/2017: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 de Enlace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Operativo Zona Sur.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01/10/2010 – 31/01//2012: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de Protección al Migrante.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0" i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</a:t>
            </a:r>
            <a:r>
              <a:rPr lang="es-MX" sz="1100" b="1" i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16/05/2010 – 30/09/2010:</a:t>
            </a:r>
            <a:r>
              <a:rPr lang="es-MX" sz="1100" b="0" i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 “C”.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Zacatecas.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16/07/2006 – 15/05/2010: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 “B”.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Ciudad de México.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01/06/2003 – 15/07/2006: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 “B”.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16/05/2003 – 31/05/2003: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Supervisor de Servicios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Migratorios.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54D7473-D9F8-4820-ABC1-56A8149F0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77" y="1095909"/>
            <a:ext cx="845634" cy="981795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B6FB0DB4-3C19-4CED-AE50-6BD7B34418D6}"/>
              </a:ext>
            </a:extLst>
          </p:cNvPr>
          <p:cNvSpPr/>
          <p:nvPr/>
        </p:nvSpPr>
        <p:spPr>
          <a:xfrm>
            <a:off x="243211" y="531191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SINALOA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50732679-B091-46CE-A622-6C3021EC23A1}"/>
              </a:ext>
            </a:extLst>
          </p:cNvPr>
          <p:cNvSpPr/>
          <p:nvPr/>
        </p:nvSpPr>
        <p:spPr>
          <a:xfrm>
            <a:off x="-320450" y="2268277"/>
            <a:ext cx="319387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Lic. Cinthya </a:t>
            </a:r>
            <a:r>
              <a:rPr lang="es-MX" sz="1400" b="1" dirty="0" err="1">
                <a:solidFill>
                  <a:schemeClr val="bg1"/>
                </a:solidFill>
                <a:latin typeface="Montserrat" pitchFamily="2" charset="0"/>
              </a:rPr>
              <a:t>Dalel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Huerta Ayala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215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29</cp:revision>
  <cp:lastPrinted>2025-04-26T00:26:33Z</cp:lastPrinted>
  <dcterms:created xsi:type="dcterms:W3CDTF">2025-04-24T00:06:49Z</dcterms:created>
  <dcterms:modified xsi:type="dcterms:W3CDTF">2025-04-26T00:29:20Z</dcterms:modified>
</cp:coreProperties>
</file>