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894" y="-7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santiago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2903105"/>
            <a:ext cx="2066553" cy="3297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Doctorado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Dogmática Penal y Sistema Acusatorio.</a:t>
            </a: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Estudios de Migración Internacional.</a:t>
            </a: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Especialidad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Estudios de Migración internacional.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Derecho.</a:t>
            </a: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90972" y="6190069"/>
            <a:ext cx="2085085" cy="214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9931162421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9933136105  </a:t>
            </a:r>
            <a:r>
              <a:rPr lang="es-MX" sz="1000" b="1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ext.8600242</a:t>
            </a:r>
            <a:endParaRPr lang="es-MX" sz="10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MX" sz="10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csantiago@inami.gob.mx</a:t>
            </a:r>
            <a:endParaRPr lang="es-MX" sz="10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0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129611"/>
            <a:ext cx="4512374" cy="689631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2017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 Tabasco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16/05/2023 -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Chiapas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16/01/2023 - 15/05/2023: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Tabasco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16/05/2019 - 15/01/2023: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15/09/2017 – 15/05/2019: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Subdelegado Federal.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más de 25 años de experiencia en la Administración Pública, ocupando los siguientes cargos, entre otros:</a:t>
            </a:r>
          </a:p>
          <a:p>
            <a:pPr marL="171450" indent="-17145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Gobernación: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 de Enlace, Seguimiento y Vinculación de la Coordinación para la Atención Integral de la Migración en la Frontera Sur;</a:t>
            </a:r>
          </a:p>
          <a:p>
            <a:pPr marL="171450" indent="-17145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Seguridad Pública del Estado de Tabasco: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 de la Agencia Estatal de Investigación;</a:t>
            </a:r>
          </a:p>
          <a:p>
            <a:pPr marL="171450" indent="-17145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Procuraduría General de Justicia del Estado de Tabasco: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 General de Averiguaciones Previas.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37933"/>
            <a:ext cx="6858000" cy="694853"/>
          </a:xfrm>
          <a:prstGeom prst="rect">
            <a:avLst/>
          </a:prstGeom>
        </p:spPr>
      </p:pic>
      <p:pic>
        <p:nvPicPr>
          <p:cNvPr id="14" name="Picture 2" descr="Y:\SDCO_Zona Sur\SUR\CV TITULARES DE LAS O R\SEMBLANZAS CURRICULARES TOR -JUNIO 2024\FOTOS\TABASCO- CARLOS ALBERTO SANTIAGO HERNÁNDEZ.jpg">
            <a:extLst>
              <a:ext uri="{FF2B5EF4-FFF2-40B4-BE49-F238E27FC236}">
                <a16:creationId xmlns:a16="http://schemas.microsoft.com/office/drawing/2014/main" id="{1565EEA2-29A1-401D-81FC-623291A31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8" y="898440"/>
            <a:ext cx="826778" cy="99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E9391FF8-0EFF-4D95-8890-41D8E5242B1F}"/>
              </a:ext>
            </a:extLst>
          </p:cNvPr>
          <p:cNvSpPr/>
          <p:nvPr/>
        </p:nvSpPr>
        <p:spPr>
          <a:xfrm>
            <a:off x="243211" y="444257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TABASCO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4DCD76EE-230F-4E18-A696-ACE63716ABE4}"/>
              </a:ext>
            </a:extLst>
          </p:cNvPr>
          <p:cNvSpPr/>
          <p:nvPr/>
        </p:nvSpPr>
        <p:spPr>
          <a:xfrm>
            <a:off x="286870" y="2025471"/>
            <a:ext cx="2004362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Dr. Carlos Alberto Santiago Hernández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222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31</cp:revision>
  <cp:lastPrinted>2025-04-26T00:29:43Z</cp:lastPrinted>
  <dcterms:created xsi:type="dcterms:W3CDTF">2025-04-24T00:06:49Z</dcterms:created>
  <dcterms:modified xsi:type="dcterms:W3CDTF">2025-04-26T00:30:33Z</dcterms:modified>
</cp:coreProperties>
</file>