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4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doguim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3154115"/>
            <a:ext cx="2066553" cy="2836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 </a:t>
            </a:r>
            <a:r>
              <a:rPr kumimoji="0" lang="es-E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Pública.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ES" sz="6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Especialidad</a:t>
            </a:r>
            <a:r>
              <a:rPr kumimoji="0" lang="es-E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Derecho, Política y Criminología.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500" b="0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Criminología.</a:t>
            </a: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0972" y="6207996"/>
            <a:ext cx="2085085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8448924314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8677125600 ext. 8620201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sdoguim@inami.gob.mx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045330"/>
            <a:ext cx="4512374" cy="747339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2013/2019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Tamaulipas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01/07/2019 -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01/03/2017 – 30/03/2018: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Coahuila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01/02/2013 – 28/02/2017: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más de 20 años de experiencia en la Administración Pública,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Comisión de Derechos Humanos del Estado de Coahuila: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Secretario Ejecutivo y Director General;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Gobierno del Estado de Coahuila: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Comisario General de la Unidad Desconcentrada de Ejecución de Penas y Reinserción Social;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Fiscalía General del Estado de Coahuila: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Comisario General de la Unidad  Desconcentrada de Ejecución de Penas y Reinserción Socia, y Director General de la Policía </a:t>
            </a:r>
            <a:r>
              <a:rPr lang="es-MX" sz="1100" b="0" baseline="0">
                <a:solidFill>
                  <a:srgbClr val="660033"/>
                </a:solidFill>
                <a:effectLst/>
                <a:latin typeface="Montserrat" pitchFamily="2" charset="0"/>
              </a:rPr>
              <a:t>del Estado;</a:t>
            </a: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Seguridad Pública del Estado de Coahuila: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Seguridad Pública Municipal.</a:t>
            </a:r>
            <a:endParaRPr lang="es-MX" sz="11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37933"/>
            <a:ext cx="6858000" cy="694853"/>
          </a:xfrm>
          <a:prstGeom prst="rect">
            <a:avLst/>
          </a:prstGeom>
        </p:spPr>
      </p:pic>
      <p:pic>
        <p:nvPicPr>
          <p:cNvPr id="16" name="Picture 2" descr="W:\SDCO_Zona Sur\SUR\CV TITULARES DE LAS O R\SEMBLANZAS CURRICULARES TOR -JUNIO 2024\FOTOS\TAMAULIPAS- SEGUISMUNDO DOGUIN MARTINEZ.jpg">
            <a:extLst>
              <a:ext uri="{FF2B5EF4-FFF2-40B4-BE49-F238E27FC236}">
                <a16:creationId xmlns:a16="http://schemas.microsoft.com/office/drawing/2014/main" id="{54BD937E-CF98-437C-9BBA-27A2C5CC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33" y="1069084"/>
            <a:ext cx="731443" cy="89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7B607AD1-E0F0-4736-9DFD-C90990C7663C}"/>
              </a:ext>
            </a:extLst>
          </p:cNvPr>
          <p:cNvSpPr/>
          <p:nvPr/>
        </p:nvSpPr>
        <p:spPr>
          <a:xfrm>
            <a:off x="-19384" y="566703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TAMAULIPAS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D2B56625-C0AB-4AE3-939D-777FBDF5D981}"/>
              </a:ext>
            </a:extLst>
          </p:cNvPr>
          <p:cNvSpPr/>
          <p:nvPr/>
        </p:nvSpPr>
        <p:spPr>
          <a:xfrm>
            <a:off x="-559720" y="2268856"/>
            <a:ext cx="36724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Mtro. </a:t>
            </a:r>
            <a:r>
              <a:rPr lang="es-MX" sz="1400" b="1" dirty="0" err="1">
                <a:solidFill>
                  <a:schemeClr val="bg1"/>
                </a:solidFill>
                <a:latin typeface="Montserrat" pitchFamily="2" charset="0"/>
              </a:rPr>
              <a:t>Seguismundo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</a:p>
          <a:p>
            <a:pPr algn="ctr"/>
            <a:r>
              <a:rPr lang="es-MX" sz="1400" b="1" dirty="0" err="1">
                <a:solidFill>
                  <a:schemeClr val="bg1"/>
                </a:solidFill>
                <a:latin typeface="Montserrat" pitchFamily="2" charset="0"/>
              </a:rPr>
              <a:t>Doguin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Martínez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215</Words>
  <Application>Microsoft Office PowerPoint</Application>
  <PresentationFormat>Carta (216 x 279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32</cp:revision>
  <cp:lastPrinted>2025-04-24T18:00:38Z</cp:lastPrinted>
  <dcterms:created xsi:type="dcterms:W3CDTF">2025-04-24T00:06:49Z</dcterms:created>
  <dcterms:modified xsi:type="dcterms:W3CDTF">2025-04-24T18:01:31Z</dcterms:modified>
</cp:coreProperties>
</file>