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260" y="-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25.04.2025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raja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064470"/>
            <a:ext cx="2066553" cy="2028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9759" y="4939303"/>
            <a:ext cx="2085085" cy="21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492 117 61 98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492 925 00 58 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8680201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u="sng" dirty="0">
                <a:solidFill>
                  <a:schemeClr val="bg1"/>
                </a:solidFill>
                <a:effectLst/>
              </a:rPr>
              <a:t>carteaga</a:t>
            </a:r>
            <a:r>
              <a:rPr lang="es-MX" sz="1100" u="sng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@</a:t>
            </a:r>
            <a:r>
              <a:rPr lang="es-MX" sz="1100" u="sng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inami.gob.mx</a:t>
            </a:r>
            <a:endParaRPr lang="es-MX" sz="1100" u="sng" kern="1200" dirty="0">
              <a:solidFill>
                <a:schemeClr val="bg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72698" y="2107819"/>
            <a:ext cx="4585302" cy="38583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lvl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2019</a:t>
            </a: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del INM en Zacatecas.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01/03/2025 -a la fecha:</a:t>
            </a:r>
            <a:r>
              <a:rPr lang="es-MX" sz="105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>
                <a:solidFill>
                  <a:srgbClr val="660033"/>
                </a:solidFill>
                <a:latin typeface="Montserrat" pitchFamily="2" charset="0"/>
              </a:rPr>
              <a:t>          </a:t>
            </a:r>
            <a:r>
              <a:rPr lang="es-MX" sz="1050" b="0" kern="120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Representación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01/03/2022 - 28/02/2025: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Subdirectora de Control y 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Verificación Migratoria.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           </a:t>
            </a: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15/03/2021 – 28/02/2022: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Departamento de Regulación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Migratoria y Estación Migratoria.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15/05/2020 – 14/03/2021: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Encargada del Departamento de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Asuntos Jurídicos. 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01-11-2019 – 14/05/2020: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Coordinadora de Unidad en Áreas 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de Servicios Migratorios.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22" name="0 Imagen">
            <a:extLst>
              <a:ext uri="{FF2B5EF4-FFF2-40B4-BE49-F238E27FC236}">
                <a16:creationId xmlns:a16="http://schemas.microsoft.com/office/drawing/2014/main" id="{FBA95787-1E9A-4CF4-8259-2BA3C49BF1EE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1" r="6381"/>
          <a:stretch/>
        </p:blipFill>
        <p:spPr>
          <a:xfrm>
            <a:off x="0" y="8337933"/>
            <a:ext cx="6858000" cy="694853"/>
          </a:xfrm>
          <a:prstGeom prst="rect">
            <a:avLst/>
          </a:prstGeom>
        </p:spPr>
      </p:pic>
      <p:sp>
        <p:nvSpPr>
          <p:cNvPr id="19" name="10 Rectángulo">
            <a:extLst>
              <a:ext uri="{FF2B5EF4-FFF2-40B4-BE49-F238E27FC236}">
                <a16:creationId xmlns:a16="http://schemas.microsoft.com/office/drawing/2014/main" id="{3CB8732C-1B52-452F-8345-AFE159039EC3}"/>
              </a:ext>
            </a:extLst>
          </p:cNvPr>
          <p:cNvSpPr/>
          <p:nvPr/>
        </p:nvSpPr>
        <p:spPr>
          <a:xfrm>
            <a:off x="424838" y="2415560"/>
            <a:ext cx="173492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Celeste Arteaga Ramos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735614-D815-415A-822C-FA193BC882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61" t="4000" r="9509" b="9452"/>
          <a:stretch/>
        </p:blipFill>
        <p:spPr>
          <a:xfrm>
            <a:off x="825906" y="1134497"/>
            <a:ext cx="864097" cy="1014230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25E22E48-879F-4566-9493-886CF875700E}"/>
              </a:ext>
            </a:extLst>
          </p:cNvPr>
          <p:cNvSpPr/>
          <p:nvPr/>
        </p:nvSpPr>
        <p:spPr>
          <a:xfrm>
            <a:off x="78767" y="593983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ZACATECAS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135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36</cp:revision>
  <cp:lastPrinted>2025-04-26T00:39:25Z</cp:lastPrinted>
  <dcterms:created xsi:type="dcterms:W3CDTF">2025-04-24T00:06:49Z</dcterms:created>
  <dcterms:modified xsi:type="dcterms:W3CDTF">2025-04-26T00:41:43Z</dcterms:modified>
</cp:coreProperties>
</file>