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letter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98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5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1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8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3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2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1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19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3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5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12.06.2025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lons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26419" y="278296"/>
            <a:ext cx="2242145" cy="6347791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6418" y="2999176"/>
            <a:ext cx="2227440" cy="122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marL="96441" indent="-9644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s-MX" sz="10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96441" indent="-9644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0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</a:p>
          <a:p>
            <a:pPr marL="96441" indent="-9644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</a:rPr>
              <a:t>Especialidad</a:t>
            </a:r>
            <a:r>
              <a:rPr lang="es-MX" sz="1000" dirty="0">
                <a:solidFill>
                  <a:schemeClr val="bg1"/>
                </a:solidFill>
                <a:latin typeface="Montserrat" pitchFamily="2" charset="0"/>
              </a:rPr>
              <a:t> en Poligrafía.</a:t>
            </a:r>
            <a:endParaRPr lang="es-MX" sz="10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0076" y="4642425"/>
            <a:ext cx="2250285" cy="1682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ctr">
              <a:lnSpc>
                <a:spcPct val="150000"/>
              </a:lnSpc>
              <a:defRPr/>
            </a:pPr>
            <a:endParaRPr lang="es-MX" sz="10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0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0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5641647043</a:t>
            </a:r>
          </a:p>
          <a:p>
            <a:pPr marL="96441" indent="-96441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0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25810100</a:t>
            </a:r>
          </a:p>
          <a:p>
            <a:pPr marL="96441" indent="-96441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0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32052</a:t>
            </a:r>
          </a:p>
          <a:p>
            <a:pPr marL="96441" indent="-96441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</a:pPr>
            <a:r>
              <a:rPr lang="es-MX" sz="10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jmagana@inami.gob.mx</a:t>
            </a:r>
            <a:r>
              <a:rPr lang="es-MX" sz="10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584174" y="848330"/>
            <a:ext cx="6566387" cy="528311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0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96441" indent="-9644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Oficina de Representación en la Ciudad de México.</a:t>
            </a:r>
          </a:p>
          <a:p>
            <a:pPr algn="just">
              <a:lnSpc>
                <a:spcPct val="150000"/>
              </a:lnSpc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     01/06/2025- a la fecha: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Encargado de la Oficina de Representación.</a:t>
            </a:r>
          </a:p>
          <a:p>
            <a:pPr marL="96441" indent="-9644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Secretario Particular del Comisionado.</a:t>
            </a:r>
          </a:p>
          <a:p>
            <a:pPr algn="just">
              <a:lnSpc>
                <a:spcPct val="150000"/>
              </a:lnSpc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     01/07/2019- 30/04/2025.</a:t>
            </a:r>
            <a:endParaRPr lang="es-MX" sz="7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8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s-MX" sz="6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Cuenta con una amplia experiencia de más de 18 años en la Administración Pública, ocupando los siguientes cargos: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Centros Federales de Readaptación Social: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Secretario Particular del Coordinador General.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Gobierno del Estado de Quintana Roo: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Director de Giras Zona Norte, Ejecutivo Estatal.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Estado Mayor Presidencial (EMP):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Coordinador de Seguridad en Secretaría Particular.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Unidad de Seguridad y Confianza del Estado Mayor Presidencial: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Evaluador </a:t>
            </a:r>
            <a:r>
              <a:rPr lang="es-MX" sz="1000" dirty="0" err="1">
                <a:solidFill>
                  <a:srgbClr val="660033"/>
                </a:solidFill>
                <a:latin typeface="Montserrat" pitchFamily="2" charset="0"/>
              </a:rPr>
              <a:t>Poligrafista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y Jefe de Poligrafía.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S- 3 del Estado Mayor Presidencial (EMP):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Oficial de Protocolo.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Estado Mayor Presidencial (EMP):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Ayudante Militar del Presidente de la República.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S- 2 del Estado Mayor Presidencial (EMP):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Oficial de Búsqueda y Análisis de Información.</a:t>
            </a:r>
          </a:p>
          <a:p>
            <a:pPr marL="96441" indent="-9644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latin typeface="Montserrat" pitchFamily="2" charset="0"/>
              </a:rPr>
              <a:t>Ejercito Mexicano Unidades en que prestó servicios: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5/o. Regimiento de Artillería, 1/</a:t>
            </a:r>
            <a:r>
              <a:rPr lang="es-MX" sz="1000" dirty="0" err="1">
                <a:solidFill>
                  <a:srgbClr val="660033"/>
                </a:solidFill>
                <a:latin typeface="Montserrat" pitchFamily="2" charset="0"/>
              </a:rPr>
              <a:t>er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. Batallón de Transportes del Cuerpo de Guardias Presidenciales, 2/o. Batallón de Policía Militar del Cuerpo de Guardias Presidenciales.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5539027" y="143802"/>
            <a:ext cx="3604973" cy="570045"/>
          </a:xfrm>
          <a:prstGeom prst="rect">
            <a:avLst/>
          </a:prstGeom>
          <a:ln>
            <a:noFill/>
          </a:ln>
        </p:spPr>
      </p:pic>
      <p:grpSp>
        <p:nvGrpSpPr>
          <p:cNvPr id="15" name="11 Grupo">
            <a:extLst>
              <a:ext uri="{FF2B5EF4-FFF2-40B4-BE49-F238E27FC236}">
                <a16:creationId xmlns:a16="http://schemas.microsoft.com/office/drawing/2014/main" id="{89B80883-9276-42EC-83C7-9F0A562429A4}"/>
              </a:ext>
            </a:extLst>
          </p:cNvPr>
          <p:cNvGrpSpPr/>
          <p:nvPr/>
        </p:nvGrpSpPr>
        <p:grpSpPr>
          <a:xfrm>
            <a:off x="226419" y="507824"/>
            <a:ext cx="2227442" cy="2270436"/>
            <a:chOff x="-1889139" y="2285799"/>
            <a:chExt cx="4150951" cy="4036329"/>
          </a:xfrm>
        </p:grpSpPr>
        <p:sp>
          <p:nvSpPr>
            <p:cNvPr id="19" name="8 Rectángulo">
              <a:extLst>
                <a:ext uri="{FF2B5EF4-FFF2-40B4-BE49-F238E27FC236}">
                  <a16:creationId xmlns:a16="http://schemas.microsoft.com/office/drawing/2014/main" id="{8BCF3C3C-9DBC-489C-B684-C4B8EAECA627}"/>
                </a:ext>
              </a:extLst>
            </p:cNvPr>
            <p:cNvSpPr/>
            <p:nvPr/>
          </p:nvSpPr>
          <p:spPr>
            <a:xfrm>
              <a:off x="-1889139" y="2285799"/>
              <a:ext cx="4150951" cy="984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sz="1000" b="1" dirty="0">
                  <a:solidFill>
                    <a:schemeClr val="bg1"/>
                  </a:solidFill>
                  <a:latin typeface="Montserrat" pitchFamily="2" charset="0"/>
                </a:rPr>
                <a:t>ENCARGADO DE LA OFICINA DE REPRESENTACIÓN EN CIUDAD DE MÉXICO</a:t>
              </a:r>
              <a:endParaRPr lang="es-MX" sz="10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3" name="10 Rectángulo">
              <a:extLst>
                <a:ext uri="{FF2B5EF4-FFF2-40B4-BE49-F238E27FC236}">
                  <a16:creationId xmlns:a16="http://schemas.microsoft.com/office/drawing/2014/main" id="{891262EE-23D9-406C-85CB-C7837E19B142}"/>
                </a:ext>
              </a:extLst>
            </p:cNvPr>
            <p:cNvSpPr/>
            <p:nvPr/>
          </p:nvSpPr>
          <p:spPr>
            <a:xfrm>
              <a:off x="-1889137" y="5610822"/>
              <a:ext cx="3959893" cy="7113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1000" b="1" dirty="0">
                  <a:solidFill>
                    <a:schemeClr val="bg1"/>
                  </a:solidFill>
                  <a:latin typeface="Montserrat" pitchFamily="2" charset="0"/>
                </a:rPr>
                <a:t>JULIO CÉSAR </a:t>
              </a:r>
            </a:p>
            <a:p>
              <a:pPr algn="ctr"/>
              <a:r>
                <a:rPr lang="es-ES" sz="1000" b="1" dirty="0">
                  <a:solidFill>
                    <a:schemeClr val="bg1"/>
                  </a:solidFill>
                  <a:latin typeface="Montserrat" pitchFamily="2" charset="0"/>
                </a:rPr>
                <a:t>MAGAÑA SEGURA</a:t>
              </a:r>
              <a:endParaRPr lang="es-MX" sz="10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D8914A9-87CB-4AC7-848D-85A1662B8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61" y="1127207"/>
            <a:ext cx="1053836" cy="11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253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26</cp:revision>
  <cp:lastPrinted>2025-06-12T16:40:25Z</cp:lastPrinted>
  <dcterms:created xsi:type="dcterms:W3CDTF">2025-04-24T00:06:49Z</dcterms:created>
  <dcterms:modified xsi:type="dcterms:W3CDTF">2025-06-12T16:51:21Z</dcterms:modified>
</cp:coreProperties>
</file>