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  <p:embeddedFont>
      <p:font typeface="Montserrat SemiBold" panose="00000700000000000000" pitchFamily="2" charset="0"/>
      <p:regular r:id="rId8"/>
      <p:bold r:id="rId9"/>
      <p:italic r:id="rId10"/>
      <p:boldItalic r:id="rId11"/>
    </p:embeddedFont>
    <p:embeddedFont>
      <p:font typeface="Noto Sans" panose="020B050204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024F48-0BC6-4E18-A022-0680153C62C3}">
  <a:tblStyle styleId="{22024F48-0BC6-4E18-A022-0680153C62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48" y="-9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87BC0084-D877-4DEF-9209-203EEB2FC597}"/>
    <pc:docChg chg="modSld">
      <pc:chgData name="Guillermo Jiménez Gómez" userId="e8e1a3bb2d1e013b" providerId="LiveId" clId="{87BC0084-D877-4DEF-9209-203EEB2FC597}" dt="2025-03-26T18:04:18.056" v="0" actId="14734"/>
      <pc:docMkLst>
        <pc:docMk/>
      </pc:docMkLst>
      <pc:sldChg chg="modSp mod">
        <pc:chgData name="Guillermo Jiménez Gómez" userId="e8e1a3bb2d1e013b" providerId="LiveId" clId="{87BC0084-D877-4DEF-9209-203EEB2FC597}" dt="2025-03-26T18:04:18.056" v="0" actId="14734"/>
        <pc:sldMkLst>
          <pc:docMk/>
          <pc:sldMk cId="0" sldId="256"/>
        </pc:sldMkLst>
        <pc:graphicFrameChg chg="modGraphic">
          <ac:chgData name="Guillermo Jiménez Gómez" userId="e8e1a3bb2d1e013b" providerId="LiveId" clId="{87BC0084-D877-4DEF-9209-203EEB2FC597}" dt="2025-03-26T18:04:18.056" v="0" actId="14734"/>
          <ac:graphicFrameMkLst>
            <pc:docMk/>
            <pc:sldMk cId="0" sldId="256"/>
            <ac:graphicFrameMk id="5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4440" r="24405" b="2095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1865210350"/>
              </p:ext>
            </p:extLst>
          </p:nvPr>
        </p:nvGraphicFramePr>
        <p:xfrm>
          <a:off x="3386000" y="124713"/>
          <a:ext cx="5546375" cy="4878875"/>
        </p:xfrm>
        <a:graphic>
          <a:graphicData uri="http://schemas.openxmlformats.org/drawingml/2006/table">
            <a:tbl>
              <a:tblPr>
                <a:noFill/>
                <a:tableStyleId>{22024F48-0BC6-4E18-A022-0680153C62C3}</a:tableStyleId>
              </a:tblPr>
              <a:tblGrid>
                <a:gridCol w="12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10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sz="10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4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0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dirty="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 dirty="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sz="9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b="1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sz="800" b="1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b="1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sz="800" b="1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b="1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sz="800" b="1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 b="1" dirty="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sz="800" b="1" dirty="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 DE</a:t>
            </a:r>
            <a:endParaRPr sz="2500" b="1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b="1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AGUASCALIENTES</a:t>
            </a:r>
            <a:endParaRPr sz="2500" b="1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Presentación en pantalla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Montserrat SemiBold</vt:lpstr>
      <vt:lpstr>Arial</vt:lpstr>
      <vt:lpstr>Noto Sans</vt:lpstr>
      <vt:lpstr>Montserrat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Jiménez Gómez</cp:lastModifiedBy>
  <cp:revision>1</cp:revision>
  <dcterms:modified xsi:type="dcterms:W3CDTF">2025-03-26T18:04:22Z</dcterms:modified>
</cp:coreProperties>
</file>