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mailto:ifraire@inami.gob.m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171495" y="261026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pic>
        <p:nvPicPr>
          <p:cNvPr id="9" name="Picture 2" descr="Y:\SDCO_Zona Sur\SUR\CV TITULARES DE LAS O R\SEMBLANZAS CURRICULARES TOR -JUNIO 2024\FOTOS\AGUASCALIENTES - FRAIRE ZUÑIGA IGNACIO.png">
            <a:extLst>
              <a:ext uri="{FF2B5EF4-FFF2-40B4-BE49-F238E27FC236}">
                <a16:creationId xmlns:a16="http://schemas.microsoft.com/office/drawing/2014/main" id="{CA83C95D-9A5D-4B6B-911A-3CF89B24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21" y="902948"/>
            <a:ext cx="1201463" cy="1392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4 Rectángulo">
            <a:extLst>
              <a:ext uri="{FF2B5EF4-FFF2-40B4-BE49-F238E27FC236}">
                <a16:creationId xmlns:a16="http://schemas.microsoft.com/office/drawing/2014/main" id="{BF1106B9-AF42-48D5-917D-68168B0A3086}"/>
              </a:ext>
            </a:extLst>
          </p:cNvPr>
          <p:cNvSpPr/>
          <p:nvPr/>
        </p:nvSpPr>
        <p:spPr>
          <a:xfrm>
            <a:off x="218424" y="305322"/>
            <a:ext cx="2231052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       AGUASCALIENTES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1" name="15 Rectángulo">
            <a:extLst>
              <a:ext uri="{FF2B5EF4-FFF2-40B4-BE49-F238E27FC236}">
                <a16:creationId xmlns:a16="http://schemas.microsoft.com/office/drawing/2014/main" id="{946286D9-59EF-4B38-A553-E20CE0B93232}"/>
              </a:ext>
            </a:extLst>
          </p:cNvPr>
          <p:cNvSpPr/>
          <p:nvPr/>
        </p:nvSpPr>
        <p:spPr>
          <a:xfrm>
            <a:off x="-723189" y="2432260"/>
            <a:ext cx="3171041" cy="55399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          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Mtro. Ignacio Fraire </a:t>
            </a:r>
          </a:p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          Zúñiga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99779" y="3161098"/>
            <a:ext cx="2138269" cy="1959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Maestría 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</a:t>
            </a: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         Desarrollo Rural.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None/>
              <a:tabLst/>
              <a:defRPr/>
            </a:pP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Wingdings"/>
              <a:buChar char=""/>
              <a:tabLst/>
              <a:defRPr/>
            </a:pPr>
            <a:r>
              <a:rPr kumimoji="0" lang="es-MX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 en Ingeniería Agrónoma </a:t>
            </a:r>
            <a:r>
              <a:rPr kumimoji="0" lang="es-MX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Fitotécnia</a:t>
            </a:r>
            <a:r>
              <a:rPr kumimoji="0" lang="es-MX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.</a:t>
            </a:r>
            <a:endParaRPr kumimoji="0" lang="es-MX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171495" y="5488278"/>
            <a:ext cx="2066553" cy="1664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 2"/>
              </a:rPr>
              <a:t> </a:t>
            </a: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4921031039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(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0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4499182464  ext.  8200201</a:t>
            </a:r>
            <a:endParaRPr lang="es-MX" sz="1000" b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0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Institucional:</a:t>
            </a:r>
            <a:endParaRPr lang="es-MX" sz="1000" b="1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  <a:p>
            <a:pPr marL="0" marR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0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ifraire@inami.gob.mx</a:t>
            </a:r>
            <a:endParaRPr lang="es-MX" sz="1000" b="0" baseline="0" dirty="0">
              <a:solidFill>
                <a:schemeClr val="bg1"/>
              </a:solidFill>
              <a:effectLst/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309764" y="1665972"/>
            <a:ext cx="4619952" cy="1497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Año de ingreso al INM: 2019</a:t>
            </a:r>
            <a:endParaRPr lang="es-MX" sz="100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Oficina</a:t>
            </a: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de Representación en el Estado de Aguascalientes.</a:t>
            </a:r>
          </a:p>
          <a:p>
            <a:pPr lvl="0" algn="just">
              <a:lnSpc>
                <a:spcPct val="150000"/>
              </a:lnSpc>
              <a:spcAft>
                <a:spcPts val="0"/>
              </a:spcAft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       01/06/2022-a la fecha:</a:t>
            </a:r>
            <a:r>
              <a:rPr lang="es-MX" sz="100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Titular de Oficina de Representación.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en el Estado de Zacatecas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16/01/2019-31/05/2022: </a:t>
            </a:r>
            <a:r>
              <a:rPr lang="es-MX" sz="100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 Representación.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38048" y="3655722"/>
            <a:ext cx="4619952" cy="3113288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200" b="1" dirty="0">
                <a:solidFill>
                  <a:srgbClr val="DEC9A7"/>
                </a:solidFill>
                <a:effectLst/>
                <a:latin typeface="Montserrat" pitchFamily="2" charset="0"/>
              </a:rPr>
              <a:t>CARRERA PROFESIONAL</a:t>
            </a:r>
          </a:p>
          <a:p>
            <a:pPr marL="0" lvl="0" indent="0" algn="just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Cuenta con una trayectoria de más de 20 años de experiencia en la Administración Pública, ocupando los siguientes cargos, entre otros:</a:t>
            </a:r>
            <a:endParaRPr lang="es-MX" sz="1000" b="1" kern="1200" dirty="0">
              <a:solidFill>
                <a:srgbClr val="660033"/>
              </a:solidFill>
              <a:effectLst/>
              <a:latin typeface="Montserrat" pitchFamily="2" charset="0"/>
              <a:ea typeface="+mn-ea"/>
              <a:cs typeface="+mn-c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dirty="0">
                <a:solidFill>
                  <a:srgbClr val="660033"/>
                </a:solidFill>
                <a:effectLst/>
                <a:latin typeface="Montserrat" pitchFamily="2" charset="0"/>
              </a:rPr>
              <a:t>Agencia de Desarrollo Rural en el Estado de Zacatecas. Secretaría de Agricultura, Ganadería, Desarrollo Rural, Pesca y Alimentación (SAGARPA)</a:t>
            </a:r>
            <a:r>
              <a:rPr lang="es-MX" sz="1000" b="0" dirty="0">
                <a:solidFill>
                  <a:srgbClr val="660033"/>
                </a:solidFill>
                <a:effectLst/>
                <a:latin typeface="Montserrat" pitchFamily="2" charset="0"/>
              </a:rPr>
              <a:t>: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 Coordinador de la Agencia</a:t>
            </a:r>
            <a:r>
              <a:rPr lang="es-MX" sz="1000" dirty="0">
                <a:solidFill>
                  <a:srgbClr val="660033"/>
                </a:solidFill>
                <a:latin typeface="Montserrat" pitchFamily="2" charset="0"/>
              </a:rPr>
              <a:t>;</a:t>
            </a:r>
            <a:endParaRPr lang="es-MX" sz="1000" b="0" baseline="0" dirty="0">
              <a:solidFill>
                <a:srgbClr val="660033"/>
              </a:solidFill>
              <a:effectLst/>
              <a:latin typeface="Montserrat" pitchFamily="2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del Campo en el Estado de Zacatecas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: Subsecretario de Agricultura;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00" b="1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Secretaría del Medio Ambiente y Recursos Naturales (SEMARNAT)</a:t>
            </a:r>
            <a:r>
              <a:rPr lang="es-MX" sz="1000" b="0" baseline="0" dirty="0">
                <a:solidFill>
                  <a:srgbClr val="660033"/>
                </a:solidFill>
                <a:effectLst/>
                <a:latin typeface="Montserrat" pitchFamily="2" charset="0"/>
              </a:rPr>
              <a:t>: Subdelegado de Recursos Naturales y de Planeación, y Jefe de Departamento de Programas de Desarrollo Regional en la Delegación Zacatecas.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28061" y="8337965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</TotalTime>
  <Words>194</Words>
  <Application>Microsoft Office PowerPoint</Application>
  <PresentationFormat>Carta (216 x 279 mm)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7</cp:revision>
  <cp:lastPrinted>2025-04-24T18:08:52Z</cp:lastPrinted>
  <dcterms:created xsi:type="dcterms:W3CDTF">2025-04-24T00:06:49Z</dcterms:created>
  <dcterms:modified xsi:type="dcterms:W3CDTF">2025-05-01T00:49:16Z</dcterms:modified>
</cp:coreProperties>
</file>