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99779" y="3161098"/>
            <a:ext cx="2138269" cy="181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Política Criminal.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71495" y="5488278"/>
            <a:ext cx="2066553" cy="17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5551920362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6646366017  ext. 8210 218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jpalau@inami.gob.mx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09764" y="1343246"/>
            <a:ext cx="4376741" cy="673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Baja California.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16/02/2023 – 30/09/2024: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Estaciones Migratorias.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16/03/2022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Estación Migratoria.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del Centro de Control y Confianza.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16/10/2021 – 15/03/2022: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Investigación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Socioeconómica.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16/02/2021 – 15/10/2021: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Estación Migratoria.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la Ciudad de México.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16/03/2020 – 15/02/2021: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 la Estación Migratoria.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01/10/2019 – 15/03/2020: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Subdirector de Servicios Operativos y    Atención al Migrante y Subdirector de Enlace Administrativo en la Estación Migratoria.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6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y Protección Ciudadana. Órgano Administrativo Desconcentrado de Prevención y Readaptación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Enlace Administrativo;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Distrito Federal. Secretaría de Transporte y Vialidad. Dirección de Licencias y </a:t>
            </a: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Control Vehicular.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12 Imagen">
            <a:extLst>
              <a:ext uri="{FF2B5EF4-FFF2-40B4-BE49-F238E27FC236}">
                <a16:creationId xmlns:a16="http://schemas.microsoft.com/office/drawing/2014/main" id="{344D2D69-FEE9-4DC4-A0D2-9C6C398BE1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 b="6330"/>
          <a:stretch/>
        </p:blipFill>
        <p:spPr bwMode="auto">
          <a:xfrm>
            <a:off x="514483" y="830547"/>
            <a:ext cx="1224670" cy="128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10 Rectángulo">
            <a:extLst>
              <a:ext uri="{FF2B5EF4-FFF2-40B4-BE49-F238E27FC236}">
                <a16:creationId xmlns:a16="http://schemas.microsoft.com/office/drawing/2014/main" id="{F370BA7B-BAF1-409C-B71B-2865416ED492}"/>
              </a:ext>
            </a:extLst>
          </p:cNvPr>
          <p:cNvSpPr/>
          <p:nvPr/>
        </p:nvSpPr>
        <p:spPr>
          <a:xfrm>
            <a:off x="171495" y="2499423"/>
            <a:ext cx="1996039" cy="6001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Montserrat" pitchFamily="2" charset="0"/>
              </a:rPr>
              <a:t>MTRO. JORGE ALEJANDRO PALAU HERNÁNDEZ</a:t>
            </a:r>
            <a:endParaRPr lang="es-MX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8" name="8 Rectángulo">
            <a:extLst>
              <a:ext uri="{FF2B5EF4-FFF2-40B4-BE49-F238E27FC236}">
                <a16:creationId xmlns:a16="http://schemas.microsoft.com/office/drawing/2014/main" id="{E1C6AEFD-9D7A-49F0-A0C2-54AEFE3FA799}"/>
              </a:ext>
            </a:extLst>
          </p:cNvPr>
          <p:cNvSpPr/>
          <p:nvPr/>
        </p:nvSpPr>
        <p:spPr>
          <a:xfrm>
            <a:off x="242007" y="418566"/>
            <a:ext cx="1925527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BAJA CALIFORNIA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99791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236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8</cp:revision>
  <cp:lastPrinted>2025-04-24T17:04:51Z</cp:lastPrinted>
  <dcterms:created xsi:type="dcterms:W3CDTF">2025-04-24T00:06:49Z</dcterms:created>
  <dcterms:modified xsi:type="dcterms:W3CDTF">2025-05-01T00:49:39Z</dcterms:modified>
</cp:coreProperties>
</file>