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ereztejad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2735019"/>
            <a:ext cx="2066553" cy="320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Administración.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Empresas.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Comercio Exterior.</a:t>
            </a: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079" y="6201071"/>
            <a:ext cx="2013968" cy="2050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9621526952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9621282271 ext. 8270442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fcerdio@inami.gob.mx</a:t>
            </a:r>
            <a:endParaRPr lang="es-MX" sz="110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13927" y="1849253"/>
            <a:ext cx="4619952" cy="48676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14 años de experiencia en el Instituto Nacional de Migración, ocupando los siguientes puestos:</a:t>
            </a: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2011.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01/02/2025 -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Representacion;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01/10/2024 - 31/01/2025: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la Oficina de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01/05/2023 - 30/09/2024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 Representación Federal Zona Sur;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01/06/2022 - 30/04/2023: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Subdirección de Regulación Migratoria   Zona Sur;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16/05/2012 - 31/05/2022: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Jefatura de Departamento de Recursos Humanos y Encargada de la Jefatura de Departamento Jurídico en la Estación Migratoria, Jefatura de Departamento en Suchiate I, Jefatura de Departamento en Puerto Chiapas;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16/04/2011 - 15/05/2012: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Analista Especializado en Servicios       Migratorios.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55A470-1928-44C8-838C-2BE75233DD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02"/>
          <a:stretch/>
        </p:blipFill>
        <p:spPr>
          <a:xfrm>
            <a:off x="753135" y="859001"/>
            <a:ext cx="904552" cy="1027018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C8091F70-A9F6-44D2-8D25-E5D123E8F3DE}"/>
              </a:ext>
            </a:extLst>
          </p:cNvPr>
          <p:cNvSpPr/>
          <p:nvPr/>
        </p:nvSpPr>
        <p:spPr>
          <a:xfrm>
            <a:off x="712901" y="515712"/>
            <a:ext cx="104067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CHIAPAS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566A39-35DA-4B2C-9178-2AD4D95E379A}"/>
              </a:ext>
            </a:extLst>
          </p:cNvPr>
          <p:cNvSpPr txBox="1"/>
          <p:nvPr/>
        </p:nvSpPr>
        <p:spPr>
          <a:xfrm>
            <a:off x="171494" y="1994309"/>
            <a:ext cx="2066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MTRA. FARAH GERTRUDIS CERDIO MOISÉS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0" y="8373504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189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14</cp:revision>
  <cp:lastPrinted>2025-05-01T00:56:29Z</cp:lastPrinted>
  <dcterms:created xsi:type="dcterms:W3CDTF">2025-04-24T00:06:49Z</dcterms:created>
  <dcterms:modified xsi:type="dcterms:W3CDTF">2025-05-01T01:04:21Z</dcterms:modified>
</cp:coreProperties>
</file>