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07352" y="2687415"/>
            <a:ext cx="2066553" cy="1587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  <a:r>
              <a:rPr lang="es-MX" sz="9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9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24078" y="4981398"/>
            <a:ext cx="2013968" cy="2348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(626) 106 3228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/>
              <a:buNone/>
              <a:tabLst/>
              <a:defRPr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65 6611 7520 ext.8290200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zcarrasco@inami.gob.mx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6" y="2144147"/>
            <a:ext cx="4619952" cy="470340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2010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Cuenta con una trayectoria de 14 años de experiencia en el Instituto Nacional de Migración, ocupando los siguientes cargos:</a:t>
            </a:r>
          </a:p>
          <a:p>
            <a:pPr marL="0" algn="l" defTabSz="914400" rtl="0" eaLnBrk="1" latinLnBrk="0" hangingPunct="1">
              <a:lnSpc>
                <a:spcPct val="150000"/>
              </a:lnSpc>
              <a:spcAft>
                <a:spcPts val="0"/>
              </a:spcAft>
            </a:pP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1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Chihuahua.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01/02/2025 –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  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Representación.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 01/03/2024 – 31/01/2025:</a:t>
            </a:r>
            <a:r>
              <a:rPr lang="es-MX" sz="11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Representante Local en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    </a:t>
            </a:r>
            <a:r>
              <a:rPr lang="es-MX" sz="11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Chihuahua.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Encargada de la Subrepresentación Local en Ojinaga.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01/06/2017–29/02/2024</a:t>
            </a:r>
            <a:r>
              <a:rPr lang="es-MX" sz="11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: Subdirectora de Área.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None/>
              <a:tabLst/>
              <a:defRPr/>
            </a:pPr>
            <a:endParaRPr lang="es-MX" sz="11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Agente Federal de Migración.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1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</a:t>
            </a:r>
            <a:r>
              <a:rPr lang="es-MX" sz="11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01/10/2010-31/05/2017.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12E66B4-669A-47CC-9809-68AD2D282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01" y="957296"/>
            <a:ext cx="949435" cy="1169032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7AF9461F-B613-44A2-8862-9C45F33E1DB6}"/>
              </a:ext>
            </a:extLst>
          </p:cNvPr>
          <p:cNvSpPr/>
          <p:nvPr/>
        </p:nvSpPr>
        <p:spPr>
          <a:xfrm>
            <a:off x="33342" y="489644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CHIHUAHUA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B6469A67-E4A5-4CF4-B473-6A0208EE8B5C}"/>
              </a:ext>
            </a:extLst>
          </p:cNvPr>
          <p:cNvSpPr/>
          <p:nvPr/>
        </p:nvSpPr>
        <p:spPr>
          <a:xfrm>
            <a:off x="207352" y="2302763"/>
            <a:ext cx="1994838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ZAIRA CARASCO FLORES</a:t>
            </a:r>
            <a:endParaRPr lang="es-MX" sz="12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0" b="20944"/>
          <a:stretch/>
        </p:blipFill>
        <p:spPr>
          <a:xfrm>
            <a:off x="33342" y="8419700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</TotalTime>
  <Words>126</Words>
  <Application>Microsoft Office PowerPoint</Application>
  <PresentationFormat>Carta (216 x 279 mm)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12</cp:revision>
  <cp:lastPrinted>2025-05-01T00:56:36Z</cp:lastPrinted>
  <dcterms:created xsi:type="dcterms:W3CDTF">2025-04-24T00:06:49Z</dcterms:created>
  <dcterms:modified xsi:type="dcterms:W3CDTF">2025-05-01T01:04:25Z</dcterms:modified>
</cp:coreProperties>
</file>