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guardiol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2" y="2687415"/>
            <a:ext cx="2066553" cy="25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MX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Derecho.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153568" y="5583802"/>
            <a:ext cx="2102408" cy="20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8441735004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8444164177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8330201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sguardiola@inami.gob.mx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38047" y="1226570"/>
            <a:ext cx="4619952" cy="643464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12 años de experiencia en el Instituto Nacional de Migración, ocupando los siguientes puestos:</a:t>
            </a:r>
            <a:endParaRPr lang="es-MX" sz="14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2012/2018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Coahuila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16/01/2023 -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01/04/2021 – 15/01/2023: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Sub Representante Federal.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01/08/2019 – 31/03/2021: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Subdirectora de Regulación y Archivo Migratorio.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31/07/2018 – 31/07/2019: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Jefa de Departamento de Regulación Migratoria.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16/05/2012 – 01/08/2014: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Jefa de Departamento de Verificación Migratoria y Encargada de la Estación Migratoria en Saltillo.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</a:t>
            </a: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Fiscalía General del Estado de Coahuila: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Agente del Ministerio Público de la Dirección General de Contraloría y Visitaduría.</a:t>
            </a: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LEGIT: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Servicios Jurídicos y Asistencia Legal a Particulares.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W:\SDCO_Zona Sur\SUR\CV TITULARES DE LAS O R\SEMBLANZAS CURRICULARES TOR -JUNIO 2024\FOTOS\COAHUILA -SONIA LETICIA GUARDIOLA ALEMAN.jpg">
            <a:extLst>
              <a:ext uri="{FF2B5EF4-FFF2-40B4-BE49-F238E27FC236}">
                <a16:creationId xmlns:a16="http://schemas.microsoft.com/office/drawing/2014/main" id="{E44B9038-633F-4648-B2F0-21919984D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7" y="1049040"/>
            <a:ext cx="964008" cy="9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945AB7FD-9860-4472-B4B6-5B06F1392400}"/>
              </a:ext>
            </a:extLst>
          </p:cNvPr>
          <p:cNvSpPr/>
          <p:nvPr/>
        </p:nvSpPr>
        <p:spPr>
          <a:xfrm>
            <a:off x="442768" y="569281"/>
            <a:ext cx="147568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COAHUILA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28041C06-B3B8-4C79-A49F-07E9B844E18B}"/>
              </a:ext>
            </a:extLst>
          </p:cNvPr>
          <p:cNvSpPr/>
          <p:nvPr/>
        </p:nvSpPr>
        <p:spPr>
          <a:xfrm>
            <a:off x="-86057" y="2051951"/>
            <a:ext cx="2581655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s-ES" sz="1050" b="1" dirty="0">
              <a:solidFill>
                <a:schemeClr val="bg1"/>
              </a:solidFill>
              <a:latin typeface="Montserrat" pitchFamily="2" charset="0"/>
            </a:endParaRP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Mtra. Sonia Leticia Guardiola Alemán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14030" y="8348899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178</Words>
  <Application>Microsoft Office PowerPoint</Application>
  <PresentationFormat>Carta (216 x 279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13</cp:revision>
  <cp:lastPrinted>2025-05-01T00:56:53Z</cp:lastPrinted>
  <dcterms:created xsi:type="dcterms:W3CDTF">2025-04-24T00:06:49Z</dcterms:created>
  <dcterms:modified xsi:type="dcterms:W3CDTF">2025-05-01T01:04:29Z</dcterms:modified>
</cp:coreProperties>
</file>