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fernand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30276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3368720"/>
            <a:ext cx="2066553" cy="217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s-MX" sz="5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Administración Militar</a:t>
            </a:r>
            <a:r>
              <a:rPr kumimoji="0" lang="es-MX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71495" y="5702663"/>
            <a:ext cx="2302763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5522467264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6188250914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8360201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pfernandez@inami.gob.mx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474258" y="1121885"/>
            <a:ext cx="4383740" cy="720793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Durango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01/06/2022 -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San Luis Potosí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01/10/2021 – 31/05/2022: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Coahuila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16/03/2021 – 30/09/2021: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45 años en las Fuerzas Armadas,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Comandante de tropas;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Subjefe Operativo del Centro Nacional de Adiestramiento en Santa Gertrudis, Chihuahua;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Subjefe del Área de Doctrina de la Sección Sexta del Estado Mayor de la Defensa Nacional;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Comandante de Unidades Tipo Corporación;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 Operativo de la Dirección General de Armas de Fuego y Control de Explosivos;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 General de la Dirección General de Infantería.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599765" y="299580"/>
            <a:ext cx="3815468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DURANGO- PEDRO ENRIQUE FERNÁNDEZ ORTIZ.jpeg">
            <a:extLst>
              <a:ext uri="{FF2B5EF4-FFF2-40B4-BE49-F238E27FC236}">
                <a16:creationId xmlns:a16="http://schemas.microsoft.com/office/drawing/2014/main" id="{001BF9A8-5F9E-48CE-A47B-C0397C783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829" y="1114763"/>
            <a:ext cx="905417" cy="9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6AD62CCA-CE10-4A4C-A50B-7BF2306675D9}"/>
              </a:ext>
            </a:extLst>
          </p:cNvPr>
          <p:cNvSpPr/>
          <p:nvPr/>
        </p:nvSpPr>
        <p:spPr>
          <a:xfrm>
            <a:off x="442767" y="603766"/>
            <a:ext cx="3201789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 DURANGO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4501F00-F0CC-44D0-AF01-9C9AA75DFEAD}"/>
              </a:ext>
            </a:extLst>
          </p:cNvPr>
          <p:cNvSpPr/>
          <p:nvPr/>
        </p:nvSpPr>
        <p:spPr>
          <a:xfrm>
            <a:off x="224081" y="2262523"/>
            <a:ext cx="194225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General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  <a:latin typeface="Montserrat" pitchFamily="2" charset="0"/>
              </a:rPr>
              <a:t>Pedro Enrique Fernández Ortíz 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-10930" y="8366444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195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14</cp:revision>
  <cp:lastPrinted>2025-05-01T00:57:00Z</cp:lastPrinted>
  <dcterms:created xsi:type="dcterms:W3CDTF">2025-04-24T00:06:49Z</dcterms:created>
  <dcterms:modified xsi:type="dcterms:W3CDTF">2025-05-01T01:04:36Z</dcterms:modified>
</cp:coreProperties>
</file>