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2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ymartinez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171495" y="261026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43211" y="3269453"/>
            <a:ext cx="2066553" cy="1740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Derecho.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endParaRPr lang="es-MX" sz="1000" b="0" dirty="0">
              <a:solidFill>
                <a:schemeClr val="bg1"/>
              </a:solidFill>
              <a:effectLst/>
              <a:latin typeface="Montserrat" pitchFamily="2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MX" sz="900" dirty="0">
                <a:solidFill>
                  <a:schemeClr val="bg1"/>
                </a:solidFill>
                <a:effectLst/>
                <a:latin typeface="Montserrat" pitchFamily="2" charset="0"/>
              </a:rPr>
              <a:t> </a:t>
            </a:r>
            <a:endParaRPr lang="es-MX" sz="900" dirty="0">
              <a:solidFill>
                <a:schemeClr val="bg1"/>
              </a:solidFill>
              <a:effectLst/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125503" y="5302311"/>
            <a:ext cx="2220117" cy="2348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</a:t>
            </a: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Contacto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 2"/>
              </a:rPr>
              <a:t> </a:t>
            </a: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6311167696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7222155884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ext.  8370262</a:t>
            </a:r>
            <a:endParaRPr lang="es-MX" sz="1100" b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Institucional: </a:t>
            </a:r>
            <a:r>
              <a:rPr lang="es-MX" sz="1100" b="1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eymartinez@inami.gob.mx</a:t>
            </a:r>
            <a:endParaRPr lang="es-MX" sz="1100" b="1" baseline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238048" y="1641372"/>
            <a:ext cx="4619952" cy="590373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2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dirty="0">
                <a:solidFill>
                  <a:srgbClr val="660033"/>
                </a:solidFill>
                <a:effectLst/>
                <a:latin typeface="Montserrat" pitchFamily="2" charset="0"/>
              </a:rPr>
              <a:t>Cuenta con una trayectoria de 9 años de experiencia en </a:t>
            </a:r>
            <a:r>
              <a:rPr lang="es-MX" sz="110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el Instituto Nacional de Migración, ocupando los siguientes puestos: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8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Año de ingreso al INM: 2015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México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16/01/2023 - a la fecha: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Representación.</a:t>
            </a:r>
            <a:endParaRPr lang="es-MX" sz="11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Sonora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16/05/2022 – 15/01/2023: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Encargada de  la Oficina de  Representación.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</a:t>
            </a: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16/07/2021 – 15/01/2023: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Representante Local en San Luis Río Colorado.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01/05/2020 – 15/07/2021: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Representante Local en Puerto Peñasco y Encargada de la Representación Local en Agua Prieta.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</a:t>
            </a: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16/11/2018 – 30/04/2022: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Agente Federal de Migración “B”.</a:t>
            </a:r>
          </a:p>
          <a:p>
            <a:pPr marL="180975" marR="0" indent="-180975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16/02/2015 – 15/11/2018: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Agente Federal de Migración “B”,  Grupo Beta Nogales.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</a:t>
            </a:r>
            <a:endParaRPr lang="es-MX" sz="1100" b="1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14" name="7 Imagen">
            <a:extLst>
              <a:ext uri="{FF2B5EF4-FFF2-40B4-BE49-F238E27FC236}">
                <a16:creationId xmlns:a16="http://schemas.microsoft.com/office/drawing/2014/main" id="{9EE981C5-B22D-4550-AC25-E9726A4F2F1F}"/>
              </a:ext>
            </a:extLst>
          </p:cNvPr>
          <p:cNvPicPr/>
          <p:nvPr/>
        </p:nvPicPr>
        <p:blipFill rotWithShape="1">
          <a:blip r:embed="rId5"/>
          <a:srcRect l="17741" t="22042" r="69214" b="50116"/>
          <a:stretch/>
        </p:blipFill>
        <p:spPr bwMode="auto">
          <a:xfrm>
            <a:off x="690021" y="1060999"/>
            <a:ext cx="1008112" cy="10714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8 Rectángulo">
            <a:extLst>
              <a:ext uri="{FF2B5EF4-FFF2-40B4-BE49-F238E27FC236}">
                <a16:creationId xmlns:a16="http://schemas.microsoft.com/office/drawing/2014/main" id="{27FD747F-6180-4AB7-842A-644497913BD0}"/>
              </a:ext>
            </a:extLst>
          </p:cNvPr>
          <p:cNvSpPr/>
          <p:nvPr/>
        </p:nvSpPr>
        <p:spPr>
          <a:xfrm>
            <a:off x="308970" y="423642"/>
            <a:ext cx="1857362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  <a:latin typeface="Montserrat" pitchFamily="2" charset="0"/>
              </a:rPr>
              <a:t>ESTADO DE MÉXICO</a:t>
            </a:r>
            <a:endParaRPr lang="es-MX" sz="16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10 Rectángulo">
            <a:extLst>
              <a:ext uri="{FF2B5EF4-FFF2-40B4-BE49-F238E27FC236}">
                <a16:creationId xmlns:a16="http://schemas.microsoft.com/office/drawing/2014/main" id="{C4C65D71-56C5-4901-AB1C-1830ECA06F83}"/>
              </a:ext>
            </a:extLst>
          </p:cNvPr>
          <p:cNvSpPr/>
          <p:nvPr/>
        </p:nvSpPr>
        <p:spPr>
          <a:xfrm>
            <a:off x="125503" y="2279405"/>
            <a:ext cx="2220117" cy="73866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Montserrat" pitchFamily="2" charset="0"/>
              </a:rPr>
              <a:t>Lcda. Esmeralda Yamilet </a:t>
            </a:r>
          </a:p>
          <a:p>
            <a:pPr algn="ctr"/>
            <a:r>
              <a:rPr lang="es-ES" sz="1400" b="1" dirty="0">
                <a:solidFill>
                  <a:schemeClr val="bg1"/>
                </a:solidFill>
                <a:latin typeface="Montserrat" pitchFamily="2" charset="0"/>
              </a:rPr>
              <a:t>Martínez Monreal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E2FDB39-6F72-464D-8AB2-CD36D7E6D7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00" b="20944"/>
          <a:stretch/>
        </p:blipFill>
        <p:spPr>
          <a:xfrm>
            <a:off x="28061" y="8396953"/>
            <a:ext cx="6829939" cy="7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</TotalTime>
  <Words>173</Words>
  <Application>Microsoft Office PowerPoint</Application>
  <PresentationFormat>Carta (216 x 279 mm)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15</cp:revision>
  <cp:lastPrinted>2025-05-01T00:57:07Z</cp:lastPrinted>
  <dcterms:created xsi:type="dcterms:W3CDTF">2025-04-24T00:06:49Z</dcterms:created>
  <dcterms:modified xsi:type="dcterms:W3CDTF">2025-05-01T01:04:39Z</dcterms:modified>
</cp:coreProperties>
</file>