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839154"/>
            <a:ext cx="2066553" cy="277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ES" sz="11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Administración Pública.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s-MX" sz="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 Fiscal.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Contaduría.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648716"/>
            <a:ext cx="1996037" cy="2856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55 3657 6081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744 435 0102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. 8390202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mnava@inami.Gob.mx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20716" y="1345830"/>
            <a:ext cx="4619952" cy="688477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20 años de experiencia en el Instituto Nacional de Migración, ocupando los siguientes cargos: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2005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 Guerrero.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16/03/2025 – 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03/03/2025-15/03/2025: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16/09/2019-15/03/2025: </a:t>
            </a:r>
            <a:r>
              <a:rPr lang="es-MX" sz="100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Subrepresentante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Federal de la Oficina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01/10/2018 – 15/09/2019: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 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18/08/2009– 15/07/2018: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Delegada Local del Aeropuerto y Puerto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de Acapulco.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16/06/2005 – 17/08/2009: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Departamento Administrativo.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enta con más de 10 años de experiencia en la Administración Pública y en el sector privado, ocupando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los siguientes cargos, entre otros: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Contadora General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Audio Digital El Puma S.A. de C.V.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del Área de Asistencia al Contribuyente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Asesor Fiscal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955E03-3C15-4736-85FD-C82412CF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71" y="959963"/>
            <a:ext cx="864096" cy="1152128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B53982A-EB40-4BB4-A6EE-BF98277018D3}"/>
              </a:ext>
            </a:extLst>
          </p:cNvPr>
          <p:cNvSpPr/>
          <p:nvPr/>
        </p:nvSpPr>
        <p:spPr>
          <a:xfrm>
            <a:off x="267203" y="512777"/>
            <a:ext cx="204256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 GUERRERO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9888A52-6F2B-48A4-BF02-19229188341E}"/>
              </a:ext>
            </a:extLst>
          </p:cNvPr>
          <p:cNvSpPr/>
          <p:nvPr/>
        </p:nvSpPr>
        <p:spPr>
          <a:xfrm>
            <a:off x="153724" y="2315934"/>
            <a:ext cx="219113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Mtra. Minerva Nava García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" b="20944"/>
          <a:stretch/>
        </p:blipFill>
        <p:spPr>
          <a:xfrm>
            <a:off x="28061" y="826907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231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17</cp:revision>
  <cp:lastPrinted>2025-05-01T00:58:07Z</cp:lastPrinted>
  <dcterms:created xsi:type="dcterms:W3CDTF">2025-04-24T00:06:49Z</dcterms:created>
  <dcterms:modified xsi:type="dcterms:W3CDTF">2025-05-01T01:04:45Z</dcterms:modified>
</cp:coreProperties>
</file>