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ade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892941"/>
            <a:ext cx="2066553" cy="3320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</a:t>
            </a:r>
          </a:p>
          <a:p>
            <a:pPr marL="182563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Naval.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Inteligencia Naval.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146251"/>
            <a:ext cx="1996037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2291536306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771 719 4436 ext.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8410211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scadena@inami.gob.mx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20718" y="1103205"/>
            <a:ext cx="4619952" cy="706943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2022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Hidalgo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1/03/2025 a la fecha: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itular de la Oficina de Representación.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Yucatán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06/01/2024 – 28/02/2025: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la Oficina de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    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Sonora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01/11/2022-05/01/2024: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5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Subjefe de Sección en el Estado Mayor de la Primera Región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Escuela de Inteligencia de la Secretaría de Marina;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Segunda de Operación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Mesa de Inteligencia de Operación Inflexible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Mesa Central de Inteligencia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Subinspector Técnico en el Sector Naval en Santa Rosalía, Baja California Sur;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Analista Asesor del Jefe del Estado Mayor Presidencial;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Diversos cargos en Unidades Operativas y Administrativas en la Secretaría de Marina.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Y:\SDCO_Zona Sur\SUR\CV TITULARES DE LAS O R\SEMBLANZAS CURRICULARES TOR -JUNIO 2024\FOTOS\YUCATÁN- SERGIO IVAN CADENA LIRA.png">
            <a:extLst>
              <a:ext uri="{FF2B5EF4-FFF2-40B4-BE49-F238E27FC236}">
                <a16:creationId xmlns:a16="http://schemas.microsoft.com/office/drawing/2014/main" id="{0CC67B22-58C8-4A07-A73F-3FA19D8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1" y="882109"/>
            <a:ext cx="1065040" cy="12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878E20D-54EB-4CCF-90C0-05A9CB6155B6}"/>
              </a:ext>
            </a:extLst>
          </p:cNvPr>
          <p:cNvSpPr/>
          <p:nvPr/>
        </p:nvSpPr>
        <p:spPr>
          <a:xfrm>
            <a:off x="171495" y="471060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HIDALGO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316B5704-3726-443C-B544-F5500653D23A}"/>
              </a:ext>
            </a:extLst>
          </p:cNvPr>
          <p:cNvSpPr/>
          <p:nvPr/>
        </p:nvSpPr>
        <p:spPr>
          <a:xfrm>
            <a:off x="207353" y="2290950"/>
            <a:ext cx="201336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Capitán Sergio Iván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Cadena Lira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66159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240</Words>
  <Application>Microsoft Office PowerPoint</Application>
  <PresentationFormat>Carta (216 x 279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18</cp:revision>
  <cp:lastPrinted>2025-05-01T00:58:15Z</cp:lastPrinted>
  <dcterms:created xsi:type="dcterms:W3CDTF">2025-04-24T00:06:49Z</dcterms:created>
  <dcterms:modified xsi:type="dcterms:W3CDTF">2025-05-01T01:04:48Z</dcterms:modified>
</cp:coreProperties>
</file>