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564F54-B90E-4014-B439-95D25E122171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333625" y="1163638"/>
            <a:ext cx="2355850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EC9D77-4924-428E-8E13-0C774880F32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905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monroyg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171495" y="261026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189419" y="3409022"/>
            <a:ext cx="2066553" cy="1542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Administración.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s-MX" sz="1100" dirty="0">
                <a:solidFill>
                  <a:schemeClr val="bg1"/>
                </a:solidFill>
                <a:effectLst/>
                <a:latin typeface="Montserrat" pitchFamily="2" charset="0"/>
              </a:rPr>
              <a:t> </a:t>
            </a:r>
            <a:endParaRPr lang="es-MX" sz="1100" dirty="0">
              <a:solidFill>
                <a:schemeClr val="bg1"/>
              </a:solidFill>
              <a:effectLst/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153571" y="5376215"/>
            <a:ext cx="2067145" cy="1841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 2"/>
              </a:rPr>
              <a:t> </a:t>
            </a: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4171082852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443 315 8496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ES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Ext. 8440201</a:t>
            </a:r>
            <a:endParaRPr lang="es-MX" sz="1100" b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lmonroyg@inami.gob.mx</a:t>
            </a: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MX" sz="1100" b="1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207088" y="1078958"/>
            <a:ext cx="4619952" cy="7150227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0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Año de ingreso al INM: 2017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Oficina de Representación en el Estado de Michoacán.</a:t>
            </a:r>
          </a:p>
          <a:p>
            <a:pPr marL="180975" indent="-180975" algn="just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01/04/2025 - a la fecha: </a:t>
            </a:r>
            <a:r>
              <a:rPr lang="es-MX" sz="11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Titular de la Oficina de  Representación.</a:t>
            </a:r>
            <a:endParaRPr lang="es-MX" sz="1100" b="1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01/02/2022 – 31/03/2025: 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Subdirectora de Control y 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dirty="0">
                <a:solidFill>
                  <a:srgbClr val="660033"/>
                </a:solidFill>
                <a:latin typeface="Montserrat" pitchFamily="2" charset="0"/>
              </a:rPr>
              <a:t>     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Verificación Migratoria.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 31/10/2019 – 31/01/2022: 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Jefa de Departamento de Archivo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 Migratorio.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10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s-MX" sz="16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  <a:endParaRPr lang="es-MX" sz="10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1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Cuenta con más de 16  años de experiencia en la Administración Pública, ocupando los siguientes cargos, entre otros: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1100" b="1" kern="1200" baseline="0" dirty="0">
              <a:solidFill>
                <a:srgbClr val="660033"/>
              </a:solidFill>
              <a:effectLst/>
              <a:latin typeface="Montserrat" pitchFamily="2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Contratos y Cartas de Factibilidad.  </a:t>
            </a: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JUMAPAA;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Cajera. </a:t>
            </a: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JUMAPAA Acámbaro Guanajuato;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Asistente Administrativo área de compras. </a:t>
            </a: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Hospital General de Acámbaro;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Jefa. </a:t>
            </a: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Botica Anexa al Hospital General de Acámbaro Guanajuato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. </a:t>
            </a: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“DIMESA”;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Jefa. </a:t>
            </a: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Botica Anexa al Hospital General de Acámbaro Guanajuato</a:t>
            </a: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. </a:t>
            </a: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“ISSEG”;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Auxiliar. </a:t>
            </a: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Botica Anexa al Hospital General de Acámbaro “SURTIMEDICA”;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Administradora. </a:t>
            </a: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Zapatería “El gran </a:t>
            </a:r>
            <a:r>
              <a:rPr lang="es-MX" sz="1100" b="1" kern="1200" baseline="0" dirty="0" err="1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Ofertón</a:t>
            </a: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” sucursal Acámbaro Guanajuato</a:t>
            </a:r>
            <a:r>
              <a:rPr lang="es-MX" sz="1100" b="1" dirty="0">
                <a:solidFill>
                  <a:srgbClr val="660033"/>
                </a:solidFill>
                <a:latin typeface="Montserrat" pitchFamily="2" charset="0"/>
              </a:rPr>
              <a:t>;</a:t>
            </a:r>
            <a:endParaRPr lang="es-MX" sz="1100" b="1" kern="1200" baseline="0" dirty="0">
              <a:solidFill>
                <a:srgbClr val="660033"/>
              </a:solidFill>
              <a:effectLst/>
              <a:latin typeface="Montserrat" pitchFamily="2" charset="0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Empleada de Mostrador y Cajera. </a:t>
            </a: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Creaciones La Estrella.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100" b="0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Secretaria. </a:t>
            </a:r>
            <a:r>
              <a:rPr lang="es-MX" sz="110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Consultorio de Patología del Dr. Aarón Alcocer, Morelia Michoacán.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es-MX" sz="11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B31BA51-F99E-4DCE-92B2-2BB72BC30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981" y="1155645"/>
            <a:ext cx="933580" cy="990738"/>
          </a:xfrm>
          <a:prstGeom prst="rect">
            <a:avLst/>
          </a:prstGeom>
        </p:spPr>
      </p:pic>
      <p:sp>
        <p:nvSpPr>
          <p:cNvPr id="18" name="8 Rectángulo">
            <a:extLst>
              <a:ext uri="{FF2B5EF4-FFF2-40B4-BE49-F238E27FC236}">
                <a16:creationId xmlns:a16="http://schemas.microsoft.com/office/drawing/2014/main" id="{F52ED466-82DB-4F00-A43F-AF93349075C0}"/>
              </a:ext>
            </a:extLst>
          </p:cNvPr>
          <p:cNvSpPr/>
          <p:nvPr/>
        </p:nvSpPr>
        <p:spPr>
          <a:xfrm>
            <a:off x="24976" y="542388"/>
            <a:ext cx="239544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      MICHOACÁN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4" name="10 Rectángulo">
            <a:extLst>
              <a:ext uri="{FF2B5EF4-FFF2-40B4-BE49-F238E27FC236}">
                <a16:creationId xmlns:a16="http://schemas.microsoft.com/office/drawing/2014/main" id="{5D79C1C8-08E1-4C18-97D3-5F632DF3BB93}"/>
              </a:ext>
            </a:extLst>
          </p:cNvPr>
          <p:cNvSpPr/>
          <p:nvPr/>
        </p:nvSpPr>
        <p:spPr>
          <a:xfrm>
            <a:off x="224679" y="2302246"/>
            <a:ext cx="1960181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Liliana Monroy Garduño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E2FDB39-6F72-464D-8AB2-CD36D7E6D7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00" b="20944"/>
          <a:stretch/>
        </p:blipFill>
        <p:spPr>
          <a:xfrm>
            <a:off x="-2899" y="8302468"/>
            <a:ext cx="6829939" cy="7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</TotalTime>
  <Words>218</Words>
  <Application>Microsoft Office PowerPoint</Application>
  <PresentationFormat>Carta (216 x 279 mm)</PresentationFormat>
  <Paragraphs>35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22</cp:revision>
  <cp:lastPrinted>2025-05-01T00:58:32Z</cp:lastPrinted>
  <dcterms:created xsi:type="dcterms:W3CDTF">2025-04-24T00:06:49Z</dcterms:created>
  <dcterms:modified xsi:type="dcterms:W3CDTF">2025-05-01T01:04:55Z</dcterms:modified>
</cp:coreProperties>
</file>