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189419" y="3677960"/>
            <a:ext cx="2066553" cy="1288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Derecho.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11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11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679" y="5358287"/>
            <a:ext cx="2085085" cy="20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5569917376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777 315 7464 ext. 8460222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ncampos@inami.gob.mx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328296" y="1676945"/>
            <a:ext cx="4512374" cy="668856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2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2019.</a:t>
            </a:r>
            <a:endParaRPr lang="es-MX" sz="1000" b="1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1" dirty="0">
                <a:solidFill>
                  <a:srgbClr val="660033"/>
                </a:solidFill>
                <a:effectLst/>
                <a:latin typeface="Montserrat" pitchFamily="2" charset="0"/>
              </a:rPr>
              <a:t>Oficina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de Representación en el Estado de Morelos.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16/03/2025-a la fecha:</a:t>
            </a:r>
            <a:r>
              <a:rPr lang="es-MX" sz="100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Titular de Oficina de Representación.</a:t>
            </a:r>
          </a:p>
          <a:p>
            <a:pPr marL="171450" lvl="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Dirección General de Coordinación de Oficinas de Representación. 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01/01/2024-28/02/2025:</a:t>
            </a:r>
            <a:r>
              <a:rPr lang="es-MX" sz="100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Directora de Supervisión y Evaluación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sz="100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Regional.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01/11/2019-31/12/2023:</a:t>
            </a:r>
            <a:r>
              <a:rPr lang="es-MX" sz="100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Subdirectora de Supervisión.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Cuenta con una trayectoria de más de 18 años de experiencia en el sector público, ocupando entre otros cargos, los siguientes:</a:t>
            </a:r>
            <a:endParaRPr lang="es-MX" sz="1000" b="0" kern="1200" baseline="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Directora de Asistencia Técnica de la Secretaria General.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Instituto Politécnico Nacional.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Directora de Gobierno y Subdirectora de Mercados y Comercio en Vía Publica.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Alcaldía Miguel Hidalgo.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Jefa del Área de Concertación de Apoyos Económicos.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Centro de Incubación de Empresas de Base Tecnológica.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Directora General Adjunta de Ordenamiento de la Propiedad Rural.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Secretaria de la Reforma Agraria SEDATU.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Directora de Expropiaciones.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Secretaria de la Reforma Agraria SEDATU.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Diputada Federal de Mayoría.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H. Congreso de la Unión.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837B4FB-8C00-422F-8D1C-FD589B938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50" y="1115354"/>
            <a:ext cx="870313" cy="1041400"/>
          </a:xfrm>
          <a:prstGeom prst="rect">
            <a:avLst/>
          </a:prstGeom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EE1326C0-06C7-443B-ACC7-D94474A332A8}"/>
              </a:ext>
            </a:extLst>
          </p:cNvPr>
          <p:cNvSpPr/>
          <p:nvPr/>
        </p:nvSpPr>
        <p:spPr>
          <a:xfrm>
            <a:off x="518015" y="580549"/>
            <a:ext cx="140936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MORELOS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728806EA-565D-44D4-9DBF-0DF805DD1E0D}"/>
              </a:ext>
            </a:extLst>
          </p:cNvPr>
          <p:cNvSpPr/>
          <p:nvPr/>
        </p:nvSpPr>
        <p:spPr>
          <a:xfrm>
            <a:off x="188669" y="2368488"/>
            <a:ext cx="20328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Lic. Nelly Campos Quiroz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00" b="20944"/>
          <a:stretch/>
        </p:blipFill>
        <p:spPr>
          <a:xfrm>
            <a:off x="0" y="8336775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209</Words>
  <Application>Microsoft Office PowerPoint</Application>
  <PresentationFormat>Carta (216 x 279 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21</cp:revision>
  <cp:lastPrinted>2025-05-01T00:58:38Z</cp:lastPrinted>
  <dcterms:created xsi:type="dcterms:W3CDTF">2025-04-24T00:06:49Z</dcterms:created>
  <dcterms:modified xsi:type="dcterms:W3CDTF">2025-05-01T01:04:59Z</dcterms:modified>
</cp:coreProperties>
</file>