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salmon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43211" y="222472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189419" y="3409022"/>
            <a:ext cx="2066553" cy="1819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indent="-17145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Administración de Empresas.</a:t>
            </a: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MX" sz="1100" dirty="0">
                <a:solidFill>
                  <a:schemeClr val="bg1"/>
                </a:solidFill>
                <a:effectLst/>
                <a:latin typeface="Montserrat" pitchFamily="2" charset="0"/>
              </a:rPr>
              <a:t> </a:t>
            </a:r>
            <a:endParaRPr lang="es-MX" sz="1100" dirty="0">
              <a:solidFill>
                <a:schemeClr val="bg1"/>
              </a:solidFill>
              <a:effectLst/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24679" y="5645152"/>
            <a:ext cx="2085085" cy="2141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 2"/>
              </a:rPr>
              <a:t> </a:t>
            </a: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3339553176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3222976343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ES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ext. 60732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jsalmon@inami.gob.mx</a:t>
            </a: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327695" y="1652683"/>
            <a:ext cx="4512374" cy="673472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Año de ingreso al INM: 2023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Nayarit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16/11/2023 - a la fecha: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10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s-MX" sz="16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Cuenta con una amplia experiencia de más de 30 años  en la Administración Pública, ocupando los siguientes cargos, entre otros:</a:t>
            </a:r>
            <a:endParaRPr lang="es-MX" sz="9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dirty="0">
                <a:solidFill>
                  <a:srgbClr val="660033"/>
                </a:solidFill>
                <a:effectLst/>
                <a:latin typeface="Montserrat" pitchFamily="2" charset="0"/>
              </a:rPr>
              <a:t>Gobierno del Estado de Nayarit: </a:t>
            </a:r>
            <a:r>
              <a:rPr lang="es-MX" sz="1000" b="0" dirty="0">
                <a:solidFill>
                  <a:srgbClr val="660033"/>
                </a:solidFill>
                <a:effectLst/>
                <a:latin typeface="Montserrat" pitchFamily="2" charset="0"/>
              </a:rPr>
              <a:t>Director General del Consejo de Ciencia y Tecnología;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dirty="0">
                <a:solidFill>
                  <a:srgbClr val="660033"/>
                </a:solidFill>
                <a:effectLst/>
                <a:latin typeface="Montserrat" pitchFamily="2" charset="0"/>
              </a:rPr>
              <a:t>Secretaría de Economía. Instituto Nacional del Emprendedor: </a:t>
            </a:r>
            <a:r>
              <a:rPr lang="es-MX" sz="1000" b="0" dirty="0">
                <a:solidFill>
                  <a:srgbClr val="660033"/>
                </a:solidFill>
                <a:effectLst/>
                <a:latin typeface="Montserrat" pitchFamily="2" charset="0"/>
              </a:rPr>
              <a:t>Coordinador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General de Planeación;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Instituto de Seguridad y Servicios Sociales de los Trabajadores del Estado: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Delegado Estatal en Jalisco;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Instituto Mexicano del Seguro Social: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Jefatura de Servicios de Afiliación – Cobranza;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Secretaría de Hacienda y Crédito Público. Servicio de Administración y Enajenación de Bienes: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Administrador Titular;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Banco Nacional de Comercio Exterior: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 Estatal en Colima/Director Estatal en Jalisco/Director Regional Occidente;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Secretaría de Hacienda y Crédito Público. Subsecretaría de Ingresos: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 de Programas Sectoriales de Fiscalización.</a:t>
            </a:r>
            <a:endParaRPr lang="es-MX" sz="1000" b="1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</a:t>
            </a: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16" name="Picture 2" descr="W:\SDCO_Zona Sur\SUR\CV TITULARES DE LAS O R\SEMBLANZAS CURRICULARES TOR -JUNIO 2024\FOTOS\NAYARIT- JOSÉ ARMANDO SALMÓN MUÑOZ.jpg">
            <a:extLst>
              <a:ext uri="{FF2B5EF4-FFF2-40B4-BE49-F238E27FC236}">
                <a16:creationId xmlns:a16="http://schemas.microsoft.com/office/drawing/2014/main" id="{7CD0EED0-E211-474A-BA63-891817F6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17" y="1113406"/>
            <a:ext cx="936104" cy="99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0C750F7C-0473-4D99-849E-30CE9116D35D}"/>
              </a:ext>
            </a:extLst>
          </p:cNvPr>
          <p:cNvSpPr/>
          <p:nvPr/>
        </p:nvSpPr>
        <p:spPr>
          <a:xfrm>
            <a:off x="188669" y="600922"/>
            <a:ext cx="2019686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       NAYARIT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10 Rectángulo">
            <a:extLst>
              <a:ext uri="{FF2B5EF4-FFF2-40B4-BE49-F238E27FC236}">
                <a16:creationId xmlns:a16="http://schemas.microsoft.com/office/drawing/2014/main" id="{DA05D5E2-B521-46FE-A66E-F77BA678CD2F}"/>
              </a:ext>
            </a:extLst>
          </p:cNvPr>
          <p:cNvSpPr/>
          <p:nvPr/>
        </p:nvSpPr>
        <p:spPr>
          <a:xfrm>
            <a:off x="-271688" y="2279889"/>
            <a:ext cx="309635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Lic. José Armando </a:t>
            </a:r>
          </a:p>
          <a:p>
            <a:pPr algn="ctr"/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Salmón Muñoz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E2FDB39-6F72-464D-8AB2-CD36D7E6D7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0" b="20944"/>
          <a:stretch/>
        </p:blipFill>
        <p:spPr>
          <a:xfrm>
            <a:off x="14030" y="8317106"/>
            <a:ext cx="6829939" cy="7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</TotalTime>
  <Words>215</Words>
  <Application>Microsoft Office PowerPoint</Application>
  <PresentationFormat>Carta (216 x 279 mm)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24</cp:revision>
  <cp:lastPrinted>2025-05-01T00:58:45Z</cp:lastPrinted>
  <dcterms:created xsi:type="dcterms:W3CDTF">2025-04-24T00:06:49Z</dcterms:created>
  <dcterms:modified xsi:type="dcterms:W3CDTF">2025-05-01T01:05:04Z</dcterms:modified>
</cp:coreProperties>
</file>