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maciass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211" y="222472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189419" y="3409022"/>
            <a:ext cx="2066553" cy="1796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 Relaciones Internacionales.</a:t>
            </a: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sz="1100" dirty="0">
                <a:solidFill>
                  <a:schemeClr val="bg1"/>
                </a:solidFill>
                <a:effectLst/>
                <a:latin typeface="Montserrat" pitchFamily="2" charset="0"/>
              </a:rPr>
              <a:t> </a:t>
            </a:r>
            <a:endParaRPr lang="es-MX" sz="11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24679" y="5734797"/>
            <a:ext cx="2085085" cy="1841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5554016106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8184861574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ES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8480201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jmaciass@inami.gob.mx</a:t>
            </a:r>
            <a:endParaRPr lang="es-MX" sz="1100" dirty="0">
              <a:solidFill>
                <a:schemeClr val="bg1"/>
              </a:solidFill>
              <a:effectLst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309764" y="2142660"/>
            <a:ext cx="4512374" cy="481882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trayectoria de 12 años de experiencia en</a:t>
            </a:r>
            <a:r>
              <a:rPr lang="es-MX" sz="1000" b="1" dirty="0">
                <a:solidFill>
                  <a:srgbClr val="660033"/>
                </a:solidFill>
                <a:effectLst/>
                <a:latin typeface="Montserrat" pitchFamily="2" charset="0"/>
              </a:rPr>
              <a:t> </a:t>
            </a:r>
            <a:r>
              <a:rPr lang="es-MX" sz="11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el Instituto Nacional de Migración, ocupando los siguientes puestos: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s-MX" sz="5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Año de ingreso al INM: 2012</a:t>
            </a:r>
            <a:endParaRPr lang="es-MX" sz="700" b="1" kern="1200" baseline="0" dirty="0">
              <a:solidFill>
                <a:srgbClr val="660033"/>
              </a:solidFill>
              <a:effectLst/>
              <a:latin typeface="Montserrat" pitchFamily="2" charset="0"/>
              <a:ea typeface="+mn-ea"/>
              <a:cs typeface="+mn-c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Nuevo León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16/01/2023 - a la fecha: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</a:t>
            </a: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01/06/2021 – 15/01/2023: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Sub Representante Federal/Encargado de la Oficina de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Dirección General de Control y Verificación Migratoria</a:t>
            </a: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01/10/2019 – 31/05/2021: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Subdirector de Procedimientos Migratorios.</a:t>
            </a: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</a:t>
            </a: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01/11/2012 – 30/09/2019: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Departamento de Denuncias Migratorias.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14" name="0 Imagen">
            <a:extLst>
              <a:ext uri="{FF2B5EF4-FFF2-40B4-BE49-F238E27FC236}">
                <a16:creationId xmlns:a16="http://schemas.microsoft.com/office/drawing/2014/main" id="{879D11BE-CC72-4B63-98DC-24B8D7A586D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61" y="1091546"/>
            <a:ext cx="886519" cy="981894"/>
          </a:xfrm>
          <a:prstGeom prst="rect">
            <a:avLst/>
          </a:prstGeom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23B48327-B18F-4889-9742-55892808C741}"/>
              </a:ext>
            </a:extLst>
          </p:cNvPr>
          <p:cNvSpPr/>
          <p:nvPr/>
        </p:nvSpPr>
        <p:spPr>
          <a:xfrm>
            <a:off x="0" y="560557"/>
            <a:ext cx="23954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      NUEVO LEÓN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F8EBEEB4-A0FD-4AB2-9D2B-7AD2436F0A05}"/>
              </a:ext>
            </a:extLst>
          </p:cNvPr>
          <p:cNvSpPr/>
          <p:nvPr/>
        </p:nvSpPr>
        <p:spPr>
          <a:xfrm>
            <a:off x="332263" y="2318554"/>
            <a:ext cx="2031293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Lic. Jesús Macías Sánchez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E2FDB39-6F72-464D-8AB2-CD36D7E6D7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0" b="20944"/>
          <a:stretch/>
        </p:blipFill>
        <p:spPr>
          <a:xfrm>
            <a:off x="40157" y="8350145"/>
            <a:ext cx="6829939" cy="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136</Words>
  <Application>Microsoft Office PowerPoint</Application>
  <PresentationFormat>Carta (216 x 279 mm)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23</cp:revision>
  <cp:lastPrinted>2025-05-01T00:58:52Z</cp:lastPrinted>
  <dcterms:created xsi:type="dcterms:W3CDTF">2025-04-24T00:06:49Z</dcterms:created>
  <dcterms:modified xsi:type="dcterms:W3CDTF">2025-05-01T01:05:07Z</dcterms:modified>
</cp:coreProperties>
</file>