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ndujan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213721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61137" y="3426951"/>
            <a:ext cx="2066553" cy="133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ES" sz="105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196914"/>
            <a:ext cx="2393015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9621822938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019515020004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8490201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smandujano@inami.gob.mx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438400" y="1999228"/>
            <a:ext cx="4419600" cy="52112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2012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 en el Estado de Oaxaca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16/06/2023 - a la fecha: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 Representación.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Chiapas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16/04/2022 – 16/10/2022: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 Representante Federal Zona Sur.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16/10/2021 – 15/04/2022: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Regulación Migratoria.</a:t>
            </a:r>
          </a:p>
          <a:p>
            <a:pPr marL="177800" marR="0" indent="-177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12/07/2018 – 15/10/2021: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 Representante Local en Boca </a:t>
            </a:r>
            <a:r>
              <a:rPr lang="es-MX" sz="1100" b="0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Lacantum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16/10/2011 – 11/07/2018: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“B”.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456932" y="299580"/>
            <a:ext cx="3958301" cy="612140"/>
          </a:xfrm>
          <a:prstGeom prst="rect">
            <a:avLst/>
          </a:prstGeom>
          <a:ln>
            <a:noFill/>
          </a:ln>
        </p:spPr>
      </p:pic>
      <p:pic>
        <p:nvPicPr>
          <p:cNvPr id="16" name="0 Imagen">
            <a:extLst>
              <a:ext uri="{FF2B5EF4-FFF2-40B4-BE49-F238E27FC236}">
                <a16:creationId xmlns:a16="http://schemas.microsoft.com/office/drawing/2014/main" id="{86DC3A7D-FC04-47B5-9D39-7A62FF56949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643" y="1155667"/>
            <a:ext cx="936104" cy="953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D5CCEBD-5DC7-40B5-97A7-B5D88137013E}"/>
              </a:ext>
            </a:extLst>
          </p:cNvPr>
          <p:cNvSpPr/>
          <p:nvPr/>
        </p:nvSpPr>
        <p:spPr>
          <a:xfrm>
            <a:off x="243211" y="641346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    OAXACA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89C49A4-B9F0-48E9-8A4C-1A9626B1A0CF}"/>
              </a:ext>
            </a:extLst>
          </p:cNvPr>
          <p:cNvSpPr/>
          <p:nvPr/>
        </p:nvSpPr>
        <p:spPr>
          <a:xfrm>
            <a:off x="224679" y="2415673"/>
            <a:ext cx="2031293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Lcda. Selene Mandujano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 Figueroa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206184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143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24</cp:revision>
  <cp:lastPrinted>2025-05-01T00:58:58Z</cp:lastPrinted>
  <dcterms:created xsi:type="dcterms:W3CDTF">2025-04-24T00:06:49Z</dcterms:created>
  <dcterms:modified xsi:type="dcterms:W3CDTF">2025-05-01T01:05:11Z</dcterms:modified>
</cp:coreProperties>
</file>