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bandal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5918" y="3384064"/>
            <a:ext cx="2066553" cy="257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 Seguridad Nacional.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MX" sz="1050" b="0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Ingeniería en Ciencias Navales.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42608" y="6237239"/>
            <a:ext cx="2085085" cy="1841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5537172468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9988813560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ES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8530100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cbandala@inami.gob.mx</a:t>
            </a: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92051" y="1243439"/>
            <a:ext cx="4512374" cy="728872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1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Año de ingreso al INM: 2021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Quintana Roo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16/01/2023 -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Nayarit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01/08/2021 – 15/01/2023: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4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más de 40 años de experiencia en la Marina de México, ocupando los siguientes cargos, entre otros: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Oficial y Capitán Embarcado de diversas Unidades de Buques de Guerra;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Banco de Pruebas de Motores de Propulsión;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Superintendente de Reparaciones Navales en el Astillero de Marina </a:t>
            </a:r>
            <a:r>
              <a:rPr lang="es-MX" sz="1100" b="0" baseline="0" dirty="0" err="1">
                <a:solidFill>
                  <a:srgbClr val="660033"/>
                </a:solidFill>
                <a:effectLst/>
                <a:latin typeface="Montserrat" pitchFamily="2" charset="0"/>
              </a:rPr>
              <a:t>N°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3 Coatzacoalcos, Veracruz;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Sección del Estado Mayor General de la Armada de México;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Grupo de Comando;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Comandante de Mando Naval;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Inspector de Mando;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Estado Mayor de Mandos Superiores en Jefe.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1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4" name="Picture 3" descr="W:\SDCO_Zona Sur\SUR\CV TITULARES DE LAS O R\SEMBLANZAS CURRICULARES TOR -JUNIO 2024\FOTOS\QUINTANA ROO-  CARLOS MANUEL BANDALA GONZÁLEZ.jpg">
            <a:extLst>
              <a:ext uri="{FF2B5EF4-FFF2-40B4-BE49-F238E27FC236}">
                <a16:creationId xmlns:a16="http://schemas.microsoft.com/office/drawing/2014/main" id="{E973C8D6-79E1-45BD-A396-3069072DF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4" y="1083003"/>
            <a:ext cx="848023" cy="93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CA0960C1-CBC8-42DE-A39F-C7AFAE1649A0}"/>
              </a:ext>
            </a:extLst>
          </p:cNvPr>
          <p:cNvSpPr/>
          <p:nvPr/>
        </p:nvSpPr>
        <p:spPr>
          <a:xfrm>
            <a:off x="63916" y="573614"/>
            <a:ext cx="2395441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QUINTANA ROO</a:t>
            </a:r>
            <a:endParaRPr lang="es-MX" sz="16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7D2DC68C-8767-4411-A2C0-3B90EC3D9793}"/>
              </a:ext>
            </a:extLst>
          </p:cNvPr>
          <p:cNvSpPr/>
          <p:nvPr/>
        </p:nvSpPr>
        <p:spPr>
          <a:xfrm>
            <a:off x="394043" y="2085568"/>
            <a:ext cx="1764887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Almirante 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Carlos Manuel Bandala González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14030" y="8326143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199</Words>
  <Application>Microsoft Office PowerPoint</Application>
  <PresentationFormat>Carta (216 x 279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27</cp:revision>
  <cp:lastPrinted>2025-05-01T00:59:19Z</cp:lastPrinted>
  <dcterms:created xsi:type="dcterms:W3CDTF">2025-04-24T00:06:49Z</dcterms:created>
  <dcterms:modified xsi:type="dcterms:W3CDTF">2025-05-01T01:05:21Z</dcterms:modified>
</cp:coreProperties>
</file>