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144000" type="letter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22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BF7A-692B-4EE3-BF7E-EA8EB37C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6EAD4-0760-4C6A-944C-2C2D42D1B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8EEAE-0F1B-4FF6-9B9B-21872C22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DC0F5-6DA0-4E7A-9EF7-7D8A92BE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DABCD-9A6F-40E0-9774-0889ABE0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36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CDB13-0BE6-4E06-BC10-072A60FA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E1024-75B0-4EF9-9921-51B0ADB3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65639-BABA-40FF-8F9D-2016ECD3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5E570-FB2B-4366-ACC6-3463111D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A205C-AF50-41ED-BD3D-F0768E5C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4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3469B6-C1C3-4FC1-834B-6B7C6502B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BC25C-DE53-4135-9A11-E8DAAB50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FF186-9FE1-46E0-9B9A-192C4AFD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F2CE4-A938-4649-AC7A-43FB7AC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5FF8C9-E460-43B1-8E12-7E46A51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11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87F3E-CA6E-4755-ACC0-2AC8541D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D89490-1969-4984-BFF0-86703408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F3E39-BFFD-4885-9E34-114DE75D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7BE5D-9393-4F4F-B700-A0CAD38A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AF07F-CE4B-4118-A3A7-AB16BAED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59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93404-2869-4A86-A0CA-271BC8B3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33AA1F-C9F0-4143-AB3E-35383B04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BEBA4-9FFB-4BF0-A026-4816B56F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67B1C-19CE-4F64-9542-9DCE7A60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353A3-9548-43DE-8CD9-6DB5A38F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34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C15A4-D02F-4F43-A86F-ECD796C8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0DB8C-36C1-47DD-9592-FBEF99DD4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161652-958D-4B9D-98E1-1EA833503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32EA4-1378-4707-91D6-82C1652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AE988-29C0-4E5D-9BD9-8480E52D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329549-E9E2-4C7A-851D-22B12E9E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09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FFABA-0A76-4F21-AC30-47142D1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CA08E8-64B5-43EF-A3DE-7A5F2D8E4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EB96A-760A-477C-85F8-112818D1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9B2F0-4572-45EA-BB8D-232709D0B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F3A4DA-5CF0-4457-A579-9828BDF7E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EAB2C1-2BB2-439D-88C7-FC7AA776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492C24-AFC6-4FEB-958B-5AC0F9BC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792CF-E46F-4D29-9E6C-4297722F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09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3ECD5-A98E-4A2D-B68C-4221A7AE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02D83E-B2D3-4A8E-97DB-BB9E807C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C5280C-F4DB-4352-9590-F0EADB6A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06FABE-6C85-4018-84C0-58C6CA8A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4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EC9BB6-B87C-428A-936F-19B6D75B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90AA97-39EF-4191-8916-73FAFF4E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357412-B494-43D5-9F0E-F9B88780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2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0419-ED70-4B34-A95C-53C85F83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41884-0453-41BB-8C5A-5BB3DACC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046816-C803-45EE-BE0E-A1F9B5CC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AFC5C-D795-4F1C-A8EC-6CD3D5BF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F8D43-6EB1-41DD-868A-D4D3FD2C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8B448-F040-40F4-BA48-5DDA186A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25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C3876-0D41-483C-81DD-4EAEF203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2DC8C9-2D6C-46A3-8D75-E959AD4E7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4CC682-CA7D-4186-8C38-286A7E96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281FE2-0DBA-4FF5-9AFC-291FF4F0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EE1F78-B8CB-4AB1-81D3-C9712567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E29F28-F406-477F-8C4A-0C3085C2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91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A41811-CA89-497B-82DD-0031F694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CC98D0-3200-448A-8C23-4F20CA7D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BC678-4BF1-4BE1-A54B-CCBE06B43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80666-41A2-4D89-A9C7-B24488FCE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4BF86-CC19-469B-8C51-131DAF58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3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mejiag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243211" y="222472"/>
            <a:ext cx="2066553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224679" y="3512695"/>
            <a:ext cx="2066553" cy="1312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Formación Académica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Psicología.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290972" y="5237444"/>
            <a:ext cx="2085085" cy="2094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Información de Contacto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 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Personal: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 2"/>
              <a:buNone/>
            </a:pP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5543658842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Trabajo: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669 981 3813 ext.8560201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*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Institucional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s-MX" sz="1100" u="sng" kern="1200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cdhuerta@inami.gob.mx</a:t>
            </a:r>
            <a:endParaRPr lang="es-MX" sz="1100" kern="1200" dirty="0">
              <a:solidFill>
                <a:schemeClr val="bg1"/>
              </a:solidFill>
              <a:effectLst/>
              <a:latin typeface="Montserrat" panose="00000500000000000000" pitchFamily="2" charset="0"/>
              <a:ea typeface="+mn-ea"/>
              <a:cs typeface="+mn-cs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endParaRPr lang="es-MX" sz="1100" b="1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2327695" y="1424151"/>
            <a:ext cx="4512374" cy="6988644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b="1" dirty="0">
                <a:solidFill>
                  <a:srgbClr val="DEC9A7"/>
                </a:solidFill>
                <a:effectLst/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105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b="1" dirty="0">
                <a:solidFill>
                  <a:srgbClr val="660033"/>
                </a:solidFill>
                <a:effectLst/>
                <a:latin typeface="Montserrat" pitchFamily="2" charset="0"/>
              </a:rPr>
              <a:t>Cuenta con una trayectoria de 22 años de experiencia en el Instituto Nacional de Migración, ocupando los siguientes cargos:</a:t>
            </a:r>
            <a:endParaRPr lang="es-MX" sz="11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Año de ingreso al INM</a:t>
            </a:r>
            <a:r>
              <a:rPr lang="es-MX" sz="1100" b="1" kern="1200" baseline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: 2003/2025</a:t>
            </a:r>
            <a:endParaRPr lang="es-MX" sz="1100" b="1" kern="1200" baseline="0" dirty="0">
              <a:solidFill>
                <a:srgbClr val="660033"/>
              </a:solidFill>
              <a:effectLst/>
              <a:latin typeface="Montserrat" pitchFamily="2" charset="0"/>
              <a:ea typeface="+mn-ea"/>
              <a:cs typeface="+mn-cs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Sinaloa.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01/04/2025 –</a:t>
            </a: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a la fecha: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dirty="0">
                <a:solidFill>
                  <a:srgbClr val="660033"/>
                </a:solidFill>
                <a:latin typeface="Montserrat" pitchFamily="2" charset="0"/>
              </a:rPr>
              <a:t>    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Representación.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 </a:t>
            </a: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16/09/2020 – 31/05/2024: </a:t>
            </a:r>
            <a:r>
              <a:rPr lang="pt-BR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Sub Representante Federal 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dirty="0">
                <a:solidFill>
                  <a:srgbClr val="660033"/>
                </a:solidFill>
                <a:latin typeface="Montserrat" pitchFamily="2" charset="0"/>
              </a:rPr>
              <a:t>     (</a:t>
            </a:r>
            <a:r>
              <a:rPr lang="pt-BR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Directora de Area).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Dirección General de Coordinación de Oficinas de Representación.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01/09/2017 – 15/09/2020: </a:t>
            </a:r>
            <a:r>
              <a:rPr lang="pt-BR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Subdirectora de Control 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1100" dirty="0">
                <a:solidFill>
                  <a:srgbClr val="660033"/>
                </a:solidFill>
                <a:latin typeface="Montserrat" pitchFamily="2" charset="0"/>
              </a:rPr>
              <a:t>     </a:t>
            </a:r>
            <a:r>
              <a:rPr lang="pt-BR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Operativo Zona Centro.</a:t>
            </a:r>
            <a:endParaRPr lang="es-MX" sz="1100" b="1" kern="1200" baseline="0" dirty="0">
              <a:solidFill>
                <a:srgbClr val="660033"/>
              </a:solidFill>
              <a:effectLst/>
              <a:latin typeface="Montserrat" pitchFamily="2" charset="0"/>
              <a:ea typeface="+mn-ea"/>
              <a:cs typeface="+mn-cs"/>
            </a:endParaRP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01/02/2012 – 31/08/2017: </a:t>
            </a: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Jefa de Departamento de Enlace 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MX" sz="1100" dirty="0">
                <a:solidFill>
                  <a:srgbClr val="660033"/>
                </a:solidFill>
                <a:latin typeface="Montserrat" pitchFamily="2" charset="0"/>
              </a:rPr>
              <a:t>     </a:t>
            </a: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Operativo Zona Sur. 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</a:t>
            </a: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01/10/2010 – 31/01//2012: </a:t>
            </a: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Agente de Protección al Migrante.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MX" sz="1100" b="0" i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</a:t>
            </a:r>
            <a:r>
              <a:rPr lang="es-MX" sz="1100" b="1" i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16/05/2010 – 30/09/2010:</a:t>
            </a:r>
            <a:r>
              <a:rPr lang="es-MX" sz="1100" b="0" i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</a:t>
            </a: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Agente Federal de Migración “C”.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Oficina de Representación en Zacatecas.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16/07/2006 – 15/05/2010: </a:t>
            </a: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Agente Federal de Migración “B”.</a:t>
            </a:r>
            <a:endParaRPr lang="es-MX" sz="1100" b="1" kern="1200" baseline="0" dirty="0">
              <a:solidFill>
                <a:srgbClr val="660033"/>
              </a:solidFill>
              <a:effectLst/>
              <a:latin typeface="Montserrat" pitchFamily="2" charset="0"/>
              <a:ea typeface="+mn-ea"/>
              <a:cs typeface="+mn-cs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Oficina de Representación en Ciudad de México.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</a:t>
            </a: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01/06/2003 – 15/07/2006: </a:t>
            </a: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Agente Federal de Migración “B”.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16/05/2003 – 31/05/2003: </a:t>
            </a: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Supervisor de Servicios 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 dirty="0">
                <a:solidFill>
                  <a:srgbClr val="660033"/>
                </a:solidFill>
                <a:latin typeface="Montserrat" pitchFamily="2" charset="0"/>
              </a:rPr>
              <a:t>     </a:t>
            </a: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Migratorios.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1100" b="1" dirty="0">
              <a:solidFill>
                <a:srgbClr val="DEC9A7"/>
              </a:solidFill>
              <a:effectLst/>
              <a:latin typeface="Montserrat" pitchFamily="2" charset="0"/>
            </a:endParaRP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2309764" y="299580"/>
            <a:ext cx="4105469" cy="612140"/>
          </a:xfrm>
          <a:prstGeom prst="rect">
            <a:avLst/>
          </a:prstGeom>
          <a:ln>
            <a:noFill/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C54D7473-D9F8-4820-ABC1-56A8149F07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377" y="1095909"/>
            <a:ext cx="845634" cy="981795"/>
          </a:xfrm>
          <a:prstGeom prst="rect">
            <a:avLst/>
          </a:prstGeom>
        </p:spPr>
      </p:pic>
      <p:sp>
        <p:nvSpPr>
          <p:cNvPr id="15" name="8 Rectángulo">
            <a:extLst>
              <a:ext uri="{FF2B5EF4-FFF2-40B4-BE49-F238E27FC236}">
                <a16:creationId xmlns:a16="http://schemas.microsoft.com/office/drawing/2014/main" id="{B6FB0DB4-3C19-4CED-AE50-6BD7B34418D6}"/>
              </a:ext>
            </a:extLst>
          </p:cNvPr>
          <p:cNvSpPr/>
          <p:nvPr/>
        </p:nvSpPr>
        <p:spPr>
          <a:xfrm>
            <a:off x="243211" y="531191"/>
            <a:ext cx="2395441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Montserrat" pitchFamily="2" charset="0"/>
              </a:rPr>
              <a:t>      SINALOA</a:t>
            </a:r>
            <a:endParaRPr lang="es-MX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10 Rectángulo">
            <a:extLst>
              <a:ext uri="{FF2B5EF4-FFF2-40B4-BE49-F238E27FC236}">
                <a16:creationId xmlns:a16="http://schemas.microsoft.com/office/drawing/2014/main" id="{50732679-B091-46CE-A622-6C3021EC23A1}"/>
              </a:ext>
            </a:extLst>
          </p:cNvPr>
          <p:cNvSpPr/>
          <p:nvPr/>
        </p:nvSpPr>
        <p:spPr>
          <a:xfrm>
            <a:off x="-320450" y="2268277"/>
            <a:ext cx="3193874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Lic. Cinthya </a:t>
            </a:r>
            <a:r>
              <a:rPr lang="es-MX" sz="1400" b="1" dirty="0" err="1">
                <a:solidFill>
                  <a:schemeClr val="bg1"/>
                </a:solidFill>
                <a:latin typeface="Montserrat" pitchFamily="2" charset="0"/>
              </a:rPr>
              <a:t>Dalel</a:t>
            </a: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</a:p>
          <a:p>
            <a:pPr algn="ctr"/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Huerta Ayala</a:t>
            </a:r>
            <a:endParaRPr lang="es-MX" sz="14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CE2FDB39-6F72-464D-8AB2-CD36D7E6D7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00" b="20944"/>
          <a:stretch/>
        </p:blipFill>
        <p:spPr>
          <a:xfrm>
            <a:off x="28061" y="8298760"/>
            <a:ext cx="6829939" cy="7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83</TotalTime>
  <Words>215</Words>
  <Application>Microsoft Office PowerPoint</Application>
  <PresentationFormat>Carta (216 x 279 mm)</PresentationFormat>
  <Paragraphs>35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Wingdings</vt:lpstr>
      <vt:lpstr>Wingdings 2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Jimenez Hernandez, Diego Emilio</cp:lastModifiedBy>
  <cp:revision>31</cp:revision>
  <cp:lastPrinted>2025-05-01T00:59:33Z</cp:lastPrinted>
  <dcterms:created xsi:type="dcterms:W3CDTF">2025-04-24T00:06:49Z</dcterms:created>
  <dcterms:modified xsi:type="dcterms:W3CDTF">2025-05-01T01:04:15Z</dcterms:modified>
</cp:coreProperties>
</file>