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avin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243760"/>
            <a:ext cx="2066553" cy="2836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Pública.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Naval.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3211" y="5905636"/>
            <a:ext cx="2085085" cy="2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6623387229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6622360698 ext. 8580247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plavin@inami.gob.mx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890311"/>
            <a:ext cx="4512374" cy="54997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Sonora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06/01/2024 -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10 años de experiencia en la Administración Pública, ocupando los siguientes cargos, entre otros: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8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Sonora: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Enlace Logístico Administrativo y Enlace Administrativo y Logístico de Campaña;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Seguridad y Protección Ciudadana: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Estadística y Evaluación;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Marina: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Ayudante Naval del Secretario de Marina y Oficial Naval.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Y:\SDCO_Zona Sur\SUR\CV TITULARES DE LAS O R\SEMBLANZAS CURRICULARES TOR -JUNIO 2024\FOTOS\SONORA- LAVIN ALDAMA PAULO CESAR.png">
            <a:extLst>
              <a:ext uri="{FF2B5EF4-FFF2-40B4-BE49-F238E27FC236}">
                <a16:creationId xmlns:a16="http://schemas.microsoft.com/office/drawing/2014/main" id="{DD5FCD63-4233-4C8E-B1B6-2626E021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9" y="1086610"/>
            <a:ext cx="844071" cy="9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C9D10D5-6E39-41D7-AD6B-3DB6BED10F9E}"/>
              </a:ext>
            </a:extLst>
          </p:cNvPr>
          <p:cNvSpPr/>
          <p:nvPr/>
        </p:nvSpPr>
        <p:spPr>
          <a:xfrm>
            <a:off x="290972" y="476197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SONORA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A28D273D-3113-4B12-A997-D0988C02044B}"/>
              </a:ext>
            </a:extLst>
          </p:cNvPr>
          <p:cNvSpPr/>
          <p:nvPr/>
        </p:nvSpPr>
        <p:spPr>
          <a:xfrm>
            <a:off x="-574409" y="2348040"/>
            <a:ext cx="36724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Capitán Paulo César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Lavín Aldama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06734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144</Words>
  <Application>Microsoft Office PowerPoint</Application>
  <PresentationFormat>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32</cp:revision>
  <cp:lastPrinted>2025-05-01T00:59:39Z</cp:lastPrinted>
  <dcterms:created xsi:type="dcterms:W3CDTF">2025-04-24T00:06:49Z</dcterms:created>
  <dcterms:modified xsi:type="dcterms:W3CDTF">2025-05-01T01:05:26Z</dcterms:modified>
</cp:coreProperties>
</file>