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oguim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154115"/>
            <a:ext cx="2066553" cy="283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Pública.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6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Derecho, Política y Criminología.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Criminología.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207996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8448924314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8677125600 ext. 8620201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sdoguim@inami.gob.mx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045330"/>
            <a:ext cx="4512374" cy="747339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2013/2019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Tamaulipas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01/07/2019 -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01/03/2017 – 30/03/2018: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01/02/2013 – 28/02/2017: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20 años de experiencia en la Administración Pública,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Comisión de Derechos Humanos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Secretario Ejecutivo y Director General;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Gobierno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Comisario General de la Unidad Desconcentrada de Ejecución de Penas y Reinserción Social;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Fiscalía General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Comisario General de la Unidad  Desconcentrada de Ejecución de Penas y Reinserción Socia, y Director General de la Policía </a:t>
            </a:r>
            <a:r>
              <a:rPr lang="es-MX" sz="1100" b="0" baseline="0">
                <a:solidFill>
                  <a:srgbClr val="660033"/>
                </a:solidFill>
                <a:effectLst/>
                <a:latin typeface="Montserrat" pitchFamily="2" charset="0"/>
              </a:rPr>
              <a:t>del Estado;</a:t>
            </a: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Pública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Seguridad Pública Municipal.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TAMAULIPAS- SEGUISMUNDO DOGUIN MARTINEZ.jpg">
            <a:extLst>
              <a:ext uri="{FF2B5EF4-FFF2-40B4-BE49-F238E27FC236}">
                <a16:creationId xmlns:a16="http://schemas.microsoft.com/office/drawing/2014/main" id="{54BD937E-CF98-437C-9BBA-27A2C5CC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3" y="1069084"/>
            <a:ext cx="731443" cy="8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7B607AD1-E0F0-4736-9DFD-C90990C7663C}"/>
              </a:ext>
            </a:extLst>
          </p:cNvPr>
          <p:cNvSpPr/>
          <p:nvPr/>
        </p:nvSpPr>
        <p:spPr>
          <a:xfrm>
            <a:off x="-19384" y="56670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TAMAULIPAS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2B56625-C0AB-4AE3-939D-777FBDF5D981}"/>
              </a:ext>
            </a:extLst>
          </p:cNvPr>
          <p:cNvSpPr/>
          <p:nvPr/>
        </p:nvSpPr>
        <p:spPr>
          <a:xfrm>
            <a:off x="-559720" y="2268856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Mtro. </a:t>
            </a:r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Seguismundo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algn="ctr"/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Doguin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Martínez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-19384" y="8349638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215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34</cp:revision>
  <cp:lastPrinted>2025-05-01T00:59:53Z</cp:lastPrinted>
  <dcterms:created xsi:type="dcterms:W3CDTF">2025-04-24T00:06:49Z</dcterms:created>
  <dcterms:modified xsi:type="dcterms:W3CDTF">2025-05-01T01:05:33Z</dcterms:modified>
</cp:coreProperties>
</file>